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87" r:id="rId5"/>
    <p:sldMasterId id="2147483788" r:id="rId6"/>
    <p:sldMasterId id="2147483789" r:id="rId7"/>
    <p:sldMasterId id="2147483790" r:id="rId8"/>
    <p:sldMasterId id="2147483791"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Lst>
  <p:sldSz cy="5143500" cx="9144000"/>
  <p:notesSz cx="6858000" cy="9144000"/>
  <p:embeddedFontLst>
    <p:embeddedFont>
      <p:font typeface="Merriweather Light"/>
      <p:regular r:id="rId43"/>
      <p:bold r:id="rId44"/>
      <p:italic r:id="rId45"/>
      <p:boldItalic r:id="rId46"/>
    </p:embeddedFont>
    <p:embeddedFont>
      <p:font typeface="Montserrat"/>
      <p:regular r:id="rId47"/>
      <p:bold r:id="rId48"/>
      <p:italic r:id="rId49"/>
      <p:boldItalic r:id="rId50"/>
    </p:embeddedFont>
    <p:embeddedFont>
      <p:font typeface="Inter"/>
      <p:regular r:id="rId51"/>
      <p:bold r:id="rId52"/>
    </p:embeddedFont>
    <p:embeddedFont>
      <p:font typeface="Open Sans SemiBold"/>
      <p:regular r:id="rId53"/>
      <p:bold r:id="rId54"/>
      <p:italic r:id="rId55"/>
      <p:boldItalic r:id="rId56"/>
    </p:embeddedFont>
    <p:embeddedFont>
      <p:font typeface="Vidaloka"/>
      <p:regular r:id="rId57"/>
    </p:embeddedFont>
    <p:embeddedFont>
      <p:font typeface="Russo One"/>
      <p:regular r:id="rId58"/>
    </p:embeddedFont>
    <p:embeddedFont>
      <p:font typeface="Crimson Text"/>
      <p:regular r:id="rId59"/>
      <p:bold r:id="rId60"/>
      <p:italic r:id="rId61"/>
      <p:boldItalic r:id="rId62"/>
    </p:embeddedFont>
    <p:embeddedFont>
      <p:font typeface="Open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98542BC-7962-4BD0-8119-BE68352F33A1}">
  <a:tblStyle styleId="{B98542BC-7962-4BD0-8119-BE68352F33A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0.xml"/><Relationship Id="rId42" Type="http://schemas.openxmlformats.org/officeDocument/2006/relationships/slide" Target="slides/slide32.xml"/><Relationship Id="rId41" Type="http://schemas.openxmlformats.org/officeDocument/2006/relationships/slide" Target="slides/slide31.xml"/><Relationship Id="rId44" Type="http://schemas.openxmlformats.org/officeDocument/2006/relationships/font" Target="fonts/MerriweatherLight-bold.fntdata"/><Relationship Id="rId43" Type="http://schemas.openxmlformats.org/officeDocument/2006/relationships/font" Target="fonts/MerriweatherLight-regular.fntdata"/><Relationship Id="rId46" Type="http://schemas.openxmlformats.org/officeDocument/2006/relationships/font" Target="fonts/MerriweatherLight-boldItalic.fntdata"/><Relationship Id="rId45" Type="http://schemas.openxmlformats.org/officeDocument/2006/relationships/font" Target="fonts/MerriweatherLight-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Master" Target="slideMasters/slideMaster5.xml"/><Relationship Id="rId48" Type="http://schemas.openxmlformats.org/officeDocument/2006/relationships/font" Target="fonts/Montserrat-bold.fntdata"/><Relationship Id="rId47" Type="http://schemas.openxmlformats.org/officeDocument/2006/relationships/font" Target="fonts/Montserrat-regular.fntdata"/><Relationship Id="rId49" Type="http://schemas.openxmlformats.org/officeDocument/2006/relationships/font" Target="fonts/Montserrat-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slide" Target="slides/slide21.xml"/><Relationship Id="rId30" Type="http://schemas.openxmlformats.org/officeDocument/2006/relationships/slide" Target="slides/slide20.xml"/><Relationship Id="rId33" Type="http://schemas.openxmlformats.org/officeDocument/2006/relationships/slide" Target="slides/slide23.xml"/><Relationship Id="rId32" Type="http://schemas.openxmlformats.org/officeDocument/2006/relationships/slide" Target="slides/slide22.xml"/><Relationship Id="rId35" Type="http://schemas.openxmlformats.org/officeDocument/2006/relationships/slide" Target="slides/slide25.xml"/><Relationship Id="rId34" Type="http://schemas.openxmlformats.org/officeDocument/2006/relationships/slide" Target="slides/slide24.xml"/><Relationship Id="rId37" Type="http://schemas.openxmlformats.org/officeDocument/2006/relationships/slide" Target="slides/slide27.xml"/><Relationship Id="rId36" Type="http://schemas.openxmlformats.org/officeDocument/2006/relationships/slide" Target="slides/slide26.xml"/><Relationship Id="rId39" Type="http://schemas.openxmlformats.org/officeDocument/2006/relationships/slide" Target="slides/slide29.xml"/><Relationship Id="rId38" Type="http://schemas.openxmlformats.org/officeDocument/2006/relationships/slide" Target="slides/slide28.xml"/><Relationship Id="rId62" Type="http://schemas.openxmlformats.org/officeDocument/2006/relationships/font" Target="fonts/CrimsonText-boldItalic.fntdata"/><Relationship Id="rId61" Type="http://schemas.openxmlformats.org/officeDocument/2006/relationships/font" Target="fonts/CrimsonText-italic.fntdata"/><Relationship Id="rId20" Type="http://schemas.openxmlformats.org/officeDocument/2006/relationships/slide" Target="slides/slide10.xml"/><Relationship Id="rId64" Type="http://schemas.openxmlformats.org/officeDocument/2006/relationships/font" Target="fonts/OpenSans-bold.fntdata"/><Relationship Id="rId63" Type="http://schemas.openxmlformats.org/officeDocument/2006/relationships/font" Target="fonts/OpenSans-regular.fntdata"/><Relationship Id="rId22" Type="http://schemas.openxmlformats.org/officeDocument/2006/relationships/slide" Target="slides/slide12.xml"/><Relationship Id="rId66" Type="http://schemas.openxmlformats.org/officeDocument/2006/relationships/font" Target="fonts/OpenSans-boldItalic.fntdata"/><Relationship Id="rId21" Type="http://schemas.openxmlformats.org/officeDocument/2006/relationships/slide" Target="slides/slide11.xml"/><Relationship Id="rId65" Type="http://schemas.openxmlformats.org/officeDocument/2006/relationships/font" Target="fonts/OpenSans-italic.fntdata"/><Relationship Id="rId24" Type="http://schemas.openxmlformats.org/officeDocument/2006/relationships/slide" Target="slides/slide14.xml"/><Relationship Id="rId23" Type="http://schemas.openxmlformats.org/officeDocument/2006/relationships/slide" Target="slides/slide13.xml"/><Relationship Id="rId60" Type="http://schemas.openxmlformats.org/officeDocument/2006/relationships/font" Target="fonts/CrimsonText-bold.fntdata"/><Relationship Id="rId26" Type="http://schemas.openxmlformats.org/officeDocument/2006/relationships/slide" Target="slides/slide16.xml"/><Relationship Id="rId25" Type="http://schemas.openxmlformats.org/officeDocument/2006/relationships/slide" Target="slides/slide15.xml"/><Relationship Id="rId28" Type="http://schemas.openxmlformats.org/officeDocument/2006/relationships/slide" Target="slides/slide18.xml"/><Relationship Id="rId27" Type="http://schemas.openxmlformats.org/officeDocument/2006/relationships/slide" Target="slides/slide17.xml"/><Relationship Id="rId29" Type="http://schemas.openxmlformats.org/officeDocument/2006/relationships/slide" Target="slides/slide19.xml"/><Relationship Id="rId51" Type="http://schemas.openxmlformats.org/officeDocument/2006/relationships/font" Target="fonts/Inter-regular.fntdata"/><Relationship Id="rId50" Type="http://schemas.openxmlformats.org/officeDocument/2006/relationships/font" Target="fonts/Montserrat-boldItalic.fntdata"/><Relationship Id="rId53" Type="http://schemas.openxmlformats.org/officeDocument/2006/relationships/font" Target="fonts/OpenSansSemiBold-regular.fntdata"/><Relationship Id="rId52" Type="http://schemas.openxmlformats.org/officeDocument/2006/relationships/font" Target="fonts/Inter-bold.fntdata"/><Relationship Id="rId11" Type="http://schemas.openxmlformats.org/officeDocument/2006/relationships/slide" Target="slides/slide1.xml"/><Relationship Id="rId55" Type="http://schemas.openxmlformats.org/officeDocument/2006/relationships/font" Target="fonts/OpenSansSemiBold-italic.fntdata"/><Relationship Id="rId10" Type="http://schemas.openxmlformats.org/officeDocument/2006/relationships/notesMaster" Target="notesMasters/notesMaster1.xml"/><Relationship Id="rId54" Type="http://schemas.openxmlformats.org/officeDocument/2006/relationships/font" Target="fonts/OpenSansSemiBold-bold.fntdata"/><Relationship Id="rId13" Type="http://schemas.openxmlformats.org/officeDocument/2006/relationships/slide" Target="slides/slide3.xml"/><Relationship Id="rId57" Type="http://schemas.openxmlformats.org/officeDocument/2006/relationships/font" Target="fonts/Vidaloka-regular.fntdata"/><Relationship Id="rId12" Type="http://schemas.openxmlformats.org/officeDocument/2006/relationships/slide" Target="slides/slide2.xml"/><Relationship Id="rId56" Type="http://schemas.openxmlformats.org/officeDocument/2006/relationships/font" Target="fonts/OpenSansSemiBold-boldItalic.fntdata"/><Relationship Id="rId15" Type="http://schemas.openxmlformats.org/officeDocument/2006/relationships/slide" Target="slides/slide5.xml"/><Relationship Id="rId59" Type="http://schemas.openxmlformats.org/officeDocument/2006/relationships/font" Target="fonts/CrimsonText-regular.fntdata"/><Relationship Id="rId14" Type="http://schemas.openxmlformats.org/officeDocument/2006/relationships/slide" Target="slides/slide4.xml"/><Relationship Id="rId58" Type="http://schemas.openxmlformats.org/officeDocument/2006/relationships/font" Target="fonts/RussoOne-regular.fntdata"/><Relationship Id="rId17" Type="http://schemas.openxmlformats.org/officeDocument/2006/relationships/slide" Target="slides/slide7.xml"/><Relationship Id="rId16" Type="http://schemas.openxmlformats.org/officeDocument/2006/relationships/slide" Target="slides/slide6.xml"/><Relationship Id="rId19" Type="http://schemas.openxmlformats.org/officeDocument/2006/relationships/slide" Target="slides/slide9.xml"/><Relationship Id="rId18"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22d341324f3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22d341324f3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Profs, today I am going to be presenting the work I have done on my Final Year Project. The focus of which would be the </a:t>
            </a:r>
            <a:r>
              <a:rPr lang="en"/>
              <a:t>On-premise Cloud Deployment of ASR System. My project seeks to have a scalable yet maintainable deployment of the ASR system onto NTU’s school servers.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23f34836b2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23f34836b2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Kubernetes, located above Docker in the tech stack, would actually help to manage the containers that Docker creates to host the applications.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2402ed243aa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2402ed243aa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most popular container orchestration software now is Kubernetes.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Kubernetes is a container orchestration tool that automates the deployment, scaling, and management of containerized applications. It provides a consistent and efficient framework for deploying and managing applications in a variety of environments, improving scalability and availability.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Kubernetes is used in this project as a platform to deploy the ASR system to and to manage the deployment in a relatively simple manner.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Some other the alternatives to Kubernetes is Docker Swarm, Nomad and Mesos.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Reasons why I have chosen Kubernetes over its alternatives is that it has more resources and community support, it is also backed by Google, and it has by far the most features available.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23f34836b2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23f34836b2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Moving on to the other software being deployed alongside the ASR system, we have Grafana. Grafana is also deployed in a Docker container which would be managed by Kubernetes.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2402ed243aa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2402ed243aa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Grafana is a popular open-source platform for data visualisation and analytics. It provides a powerful and intuitive web interface that allows users to create and share interactive dashboards, charts, and graphs, based on data from various sources, including Prometheus.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Some alternatives to Grafana include: Kibana and Zabbix</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main reason for choosing Grafana is that it has more community support, more resources available and a user friendly and intuitive interface which is easy to set up and use.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 name="Shape 1225"/>
        <p:cNvGrpSpPr/>
        <p:nvPr/>
      </p:nvGrpSpPr>
      <p:grpSpPr>
        <a:xfrm>
          <a:off x="0" y="0"/>
          <a:ext cx="0" cy="0"/>
          <a:chOff x="0" y="0"/>
          <a:chExt cx="0" cy="0"/>
        </a:xfrm>
      </p:grpSpPr>
      <p:sp>
        <p:nvSpPr>
          <p:cNvPr id="1226" name="Google Shape;1226;g23f7c02cd5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7" name="Google Shape;1227;g23f7c02cd5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Next, we </a:t>
            </a:r>
            <a:r>
              <a:rPr lang="en">
                <a:solidFill>
                  <a:schemeClr val="dk1"/>
                </a:solidFill>
              </a:rPr>
              <a:t>have the last software being deployed into the system, Prometheus. Promethus, like the ASR system and Grafana is also deployed in a Docker container which would be managed by Kubernetes.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g2402ed243aa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5" name="Google Shape;1235;g2402ed243aa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Prometheus is an open-source monitoring system that collects and stores time-series data from various sources, including Kubernetes clusters. It serves as a data source for Grafana to display metrics in a visual dashboard, enabling administrators to gain insights into application and infrastructure performance and quickly identify and resolve issues.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Some alternatives to Prometheus include: InfluxDB and Nagios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reasons why I chose Prometheus over its counterparts is that it has more community support and resources, has a wider range of use cases and it integrates well with Kubernetes and Grafana.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Together, Prometheus and Grafana provide a powerful monitoring and visualization platform for modern applications and infrastructure and is very commonly used together in a Kubernetes environment.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23f34836b2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23f34836b2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last item on the techstack is Helm which would package the Kubernetes deployment to be able to be deployed easily.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 name="Shape 1257"/>
        <p:cNvGrpSpPr/>
        <p:nvPr/>
      </p:nvGrpSpPr>
      <p:grpSpPr>
        <a:xfrm>
          <a:off x="0" y="0"/>
          <a:ext cx="0" cy="0"/>
          <a:chOff x="0" y="0"/>
          <a:chExt cx="0" cy="0"/>
        </a:xfrm>
      </p:grpSpPr>
      <p:sp>
        <p:nvSpPr>
          <p:cNvPr id="1258" name="Google Shape;1258;g2402ed243aa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9" name="Google Shape;1259;g2402ed243aa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Helm is an open-source package manager for Kubernetes that simplifies the deployment and management of complex applications with charts. Charts are a single, reusable unit that package applications and their dependencies, making it easy to deploy and manage complex applications in a consistent, repeatable manner.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Alternatives include: Kustomize, Jsonnet, Skaffold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Reasons why I chose Helm is that it has more community support and resources as well as more features.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23f7c02cd5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23f7c02cd5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all the software together and we would get the see how each of the </a:t>
            </a:r>
            <a:r>
              <a:rPr lang="en"/>
              <a:t>software</a:t>
            </a:r>
            <a:r>
              <a:rPr lang="en"/>
              <a:t> helps with creating a robust deployment for the ASR system which would allow further development. Docker is used to create container </a:t>
            </a:r>
            <a:r>
              <a:rPr lang="en"/>
              <a:t>environments for the various softwares to run in, Kubernetes would be used to manage the containers and Helm would be used to package the Kubernetes deployment.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30a2d0a66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30a2d0a66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we have come to what I have contributed in this project. I would be sharing a high level architecture of the deployment I have as well as the steps I took to implement my design.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structure of the cluster consists of 2 nodes, a master and a worker node. There is also room for more worker nodes to be in the cluster to cater for more traffic surges in case there is more demand for the use of the ASR system. The master node has a control plane and is where the cluster administrator would send all the commands to and it would manage the worker node using the control plane.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control plane consists of a few components, apiserver, etcd, scheduler and control-manager. The apiserver exposes the K8s API and is the entry point for the commands to be sent into by the cluster administrator. Etcd is used to store the metadata of the cluster. Scheduler assigns the pods, which is the smallest deployable unit in Kubernetes, containing the actual programs to be deployed</a:t>
            </a:r>
            <a:r>
              <a:rPr lang="en">
                <a:solidFill>
                  <a:schemeClr val="dk1"/>
                </a:solidFill>
              </a:rPr>
              <a:t>. Think of a pod running a container which contains the applications</a:t>
            </a:r>
            <a:r>
              <a:rPr lang="en"/>
              <a:t>. The control manager runs the control processes.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worker node would be where the actual applications are deployed onto. It contains a kubelet and kube-proxy. Kubelet is to ensure healthy container runtime in each Pod meaning it would ensure that the applications are always in the desired state. </a:t>
            </a:r>
            <a:r>
              <a:rPr lang="en">
                <a:solidFill>
                  <a:schemeClr val="dk1"/>
                </a:solidFill>
              </a:rPr>
              <a:t>K</a:t>
            </a:r>
            <a:r>
              <a:rPr lang="en">
                <a:solidFill>
                  <a:schemeClr val="dk1"/>
                </a:solidFill>
              </a:rPr>
              <a:t>ube-proxy runs on each node in the cluster and maintains network rules, enabling both internal and external communication with the Pods.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2402ed243a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2402ed243a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table of contents for today.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I would go through the overview of the various software used and how they would fit into the project.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I would be going </a:t>
            </a:r>
            <a:r>
              <a:rPr lang="en"/>
              <a:t>through</a:t>
            </a:r>
            <a:r>
              <a:rPr lang="en"/>
              <a:t> my contributions to the project.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I will touch a bit on the future works of the project.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finally, I would have prepared a demo video on the working product of my project.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23f34836b2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23f34836b2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 comprehend the intended deployment, it is essential to have an understanding of the components that constitute the ASR system. The ASR system is composed of two primary parts - a server process and a worker process. The ASR server process receives and manages the client requests while the ASR worker process carries out the actual transcription process. These processes are to be deployed in Docker containers that runs on a pod in the Kubernetes cluster.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Furthermore, it is necessary to have a volume mount to enable the worker process to access the transcription models. These transcription models would need to be located in a persistent volume so that they would always be available for access.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would also need traffic routing components to route the requests for the ASR system to the correct pods.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Next, the monitoring and visualisation tools, Grafana and Prometheus would be deployed in the cluster in order to be able to have a visual on the state of the cluster at any given point.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Finally, everything would be packaged up using Helm packaging.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230a2d0a66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230a2d0a66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actual process of implementing the on-premise cloud deployment of the ASR system comprises of several stages. These are, Docker Deployment, Deploying on cloud providers and On-Premise Deployment.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first stage of getting to understand the deployment is to be able to set up a Dockerised version of the application. This would allow a better understanding of what components are required for the deployment of the ASR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would be the deployment of the ASR system on cloud providers like AWS and Azure. This would allow me to test out the actual deployment of the ASR system on a Kubernetes system while still being able to use the in built features in the cloud providers like the load balancer making it easier on the deployment.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the actual deployment of the ASR system on NTU servers. This would be similar to the deployment on cloud providers but with additional steps taken. For instance the implementation of load balancers and networking between nodes.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the main part of the project is complete, I moved on to deploy and set up Grafana and Prometheus to be able to monitor the metrics of the cluster and allow the cluster admin to be able to easily understand the state of the cluster at any point in time.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Helm packaging for the deployment is then created in order to easily track the versioning and keep the system maintainable.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9" name="Shape 1309"/>
        <p:cNvGrpSpPr/>
        <p:nvPr/>
      </p:nvGrpSpPr>
      <p:grpSpPr>
        <a:xfrm>
          <a:off x="0" y="0"/>
          <a:ext cx="0" cy="0"/>
          <a:chOff x="0" y="0"/>
          <a:chExt cx="0" cy="0"/>
        </a:xfrm>
      </p:grpSpPr>
      <p:sp>
        <p:nvSpPr>
          <p:cNvPr id="1310" name="Google Shape;1310;g2402ed243a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1" name="Google Shape;1311;g2402ed243a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would be focusing more on the implementation of the on-premise deployment. These are the steps for the deployment to work properly.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Firstly, we would have to provision the physical servers to act as our nodes.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we would have to install the necessary software onto the provisioned servers, including Kubernetes and Docker.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would have to set up the control plane on the master node of the cluster and create the cluster.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Before the worker node can join the cluster, networking between the master and worker nodes has to be set up. This is to allow the nodes to be able to communicate with each other.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After the worker node joins the cluster, we can start deploying the applications. This would require the deployment of the traffic routing components to allow external requests to reach the application, as well as storage components to allow the ASR system to access the language models. Afterwhich, the actual ASR system can then be deployed.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Finally, the monitoring tools can be deployed.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Next, we would be focusing on the main part of the implementation of my project, which are setting up parts of the infrastructure which are more unique to the on-premise deployment. These are namely, Control plane set up, Network set up, application and monitoring tools deployment.</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5" name="Shape 1335"/>
        <p:cNvGrpSpPr/>
        <p:nvPr/>
      </p:nvGrpSpPr>
      <p:grpSpPr>
        <a:xfrm>
          <a:off x="0" y="0"/>
          <a:ext cx="0" cy="0"/>
          <a:chOff x="0" y="0"/>
          <a:chExt cx="0" cy="0"/>
        </a:xfrm>
      </p:grpSpPr>
      <p:sp>
        <p:nvSpPr>
          <p:cNvPr id="1336" name="Google Shape;1336;g23f7c02cd58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 name="Google Shape;1337;g23f7c02cd58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a Kubernetes control plane on the master node. To set up the control plane, install the Kubernetes control plane components on the master node(s), including the API server, etcd, kube-scheduler, and kube-controller-manager. This can typically be done using a package manager or by downloading and installing the binaries manually. Configure each of the components based on the available resources from the server machines.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23f7c02cd5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23f7c02cd5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Networking between nodes has to be set up for on-premise deployment. This is because for deployment on cloud providers such as AWS, the cloud providers would have taken care of the networking such that each node would be able to communicate with the others as long as they are in the same private network.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Configure </a:t>
            </a:r>
            <a:r>
              <a:rPr lang="en"/>
              <a:t>the kernel to support the required networking capabilities for a Kubernetes cluster. This would setup the required system parameters on the </a:t>
            </a:r>
            <a:r>
              <a:rPr lang="en"/>
              <a:t>actual servers themselves for the networking to work properly for the servers to be able to communicate with each other.</a:t>
            </a:r>
            <a:r>
              <a:rPr lang="en"/>
              <a:t> These parameters include enabling IP forwarding, setting up network bridge call parameters, and loading kernel modules.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Afterwhich, I would have to set up a networking solution for Kubernetes that provides a simple and reliable way to manage the networking requirements of containerised applications.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this, I </a:t>
            </a:r>
            <a:r>
              <a:rPr lang="en"/>
              <a:t>have</a:t>
            </a:r>
            <a:r>
              <a:rPr lang="en"/>
              <a:t> decided to for for Flannel to create a virtual network to allow containers to communicate with each other and the external network. Flannel uses an overlay network to abstract the physical network and provide network isolation between different container workloads.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23f7c02cd5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23f7c02cd5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Traffic routing components I need to set up are the ingress, service and load balancer. The ingress is used to do the actual routing of traffic to the pods containing the required software. The service is used to tie up the internal addresses of the pods this is to provide abstraction between external traffic from the pods as well as between pods to allow for more flexible and </a:t>
            </a:r>
            <a:r>
              <a:rPr lang="en"/>
              <a:t>scalable</a:t>
            </a:r>
            <a:r>
              <a:rPr lang="en"/>
              <a:t> deployment of applications. The load balancer would create a public endpoint also known as an external IP address.</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The difficulty of deploying the ASR system on-premise is that there is no load balancer service being provided by traditional cloud providers like AWS, GCP or Azure. MetalLB is a popular choice for an on-premise load balancer and it is used in this project.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23f7c02cd58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23f7c02cd58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deploying the applications, the persistent storages must be set up first to ensure the availability of the language models for the ASR system to be able to access. To be able to set up persistent storage, a storage class must first be set up so that the persistent </a:t>
            </a:r>
            <a:r>
              <a:rPr lang="en">
                <a:solidFill>
                  <a:schemeClr val="dk1"/>
                </a:solidFill>
              </a:rPr>
              <a:t>volume </a:t>
            </a:r>
            <a:r>
              <a:rPr lang="en"/>
              <a:t>could implement it. Then a persistent volume claim must be set up so that the pods would be able to use it to request access to the </a:t>
            </a:r>
            <a:r>
              <a:rPr lang="en"/>
              <a:t>persistent </a:t>
            </a:r>
            <a:r>
              <a:rPr lang="en">
                <a:solidFill>
                  <a:schemeClr val="dk1"/>
                </a:solidFill>
              </a:rPr>
              <a:t>volume </a:t>
            </a:r>
            <a:r>
              <a:rPr lang="en"/>
              <a:t>from the cluster. This persistent </a:t>
            </a:r>
            <a:r>
              <a:rPr lang="en">
                <a:solidFill>
                  <a:schemeClr val="dk1"/>
                </a:solidFill>
              </a:rPr>
              <a:t>volume </a:t>
            </a:r>
            <a:r>
              <a:rPr lang="en"/>
              <a:t>claim allows for abstraction between the pods and the underlying storage, enabling a more flexible and scalable deployment of applications. Finally, the storage can be set up.</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23f7c02cd58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23f7c02cd58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Finally, deploying the ASR program together with the monitoring and visualisation tools, Grafana and Prometheus into containers which would run on the pods.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230a2d0a66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230a2d0a66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were many issues faced implementation of the project. Some of the more notable ones include, PodSecurityPolicy deprecation and crashing of worker’s kube-flannel and kube-proxy pod.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a:t>
            </a:r>
            <a:r>
              <a:rPr lang="en">
                <a:solidFill>
                  <a:schemeClr val="dk1"/>
                </a:solidFill>
              </a:rPr>
              <a:t>PodSecurityPolicy deprecation, it was deprecated in Kubernetes version 1.25, so it was necessary reverting it back to version 1.24.</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3f7c02cd58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23f7c02cd58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For the crashing of worker’s kube-flannel and kube-proxy pod, after some research, it was revealed that the issue was caused by a configuration problem in the Nvidia GPU’s configuration. The Nvidia K8s plugin had differing documentation on Nvidia.com [49] compared to that on GitHub [50], making it challenging to diagnose and resolve the issue as it was beyond the scope of the project. Nonetheless, after some testing and debugging, a solution that proved effective being the inclusion of ”SystemdCgroup = true” in /etc/containerd/config.toml.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23f34836b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23f34836b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Starting off with the overview of the different technologies and where they fit into the whole project. These technologies would help with the deployment lifecycle and would be used to deploy different softwares onto an on-premise school server.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have Helm for packaging, Kubernetes for container orchestration, Docker for the container runtime, the ASR system which is the main program to be deployed onto the school’s servers, Grafana for metrics visualisation and Prometheus for </a:t>
            </a:r>
            <a:r>
              <a:rPr lang="en"/>
              <a:t>metrics monitoring.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ASR system, Grafana and Prometheus would be hosted in a Dockerised environment, managed by Kubernetes. </a:t>
            </a:r>
            <a:r>
              <a:rPr lang="en">
                <a:solidFill>
                  <a:schemeClr val="dk1"/>
                </a:solidFill>
              </a:rPr>
              <a:t>Helm would help package the deployment to allow easy set up and allow versioning of each Helm deployment package.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2402ed243aa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2402ed243aa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let’s move on to what the project did not manage to cover and take a look at some of the future works that could be expanded upon in this project.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One area of the project that could be expanded on is to include Continuous Delivery into the solution, making it easier to add new components into the cluster. This could involve automating the deployment process, enabling automatic testing and integration of new code, and providing feedback loops for developers.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Another potential area of development could be the inclusion of automated provisioning tools such as using tools like Terraform or Ansible. This would help to reduce the manual effort required for setting up new nodes, and would also provide a more repeatable and consistent approach to infrastructure management.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Finally, it may be worth considering ways to enhance the security of the cluster, since security is not currently a major part of the project. This could involve implementing authentication and access controls, securing network communication channels, and regularly updating and patching the underlying software components.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g2402ed243aa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6" name="Google Shape;1406;g2402ed243aa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On-premise deployments have some benefits, mostly due to security reasons. It also requires more </a:t>
            </a:r>
            <a:r>
              <a:rPr lang="en">
                <a:solidFill>
                  <a:schemeClr val="dk1"/>
                </a:solidFill>
              </a:rPr>
              <a:t>consideration and efforts to implement.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the course of the project, a Docker and K8s solution was conceptualised and realised on AWS and EC2 as well as the actual NTU servers. The ASR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system which was deployed was functioning as expected, and there is room for scaling according to traffic workload.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Monitoring tools like Prometheus and Grafana was also deployed on the same cluster giving the cluster administrator a more visual cue on the state of</a:t>
            </a:r>
            <a:endParaRPr>
              <a:solidFill>
                <a:schemeClr val="dk1"/>
              </a:solidFill>
            </a:endParaRPr>
          </a:p>
          <a:p>
            <a:pPr indent="0" lvl="0" marL="0" rtl="0" algn="l">
              <a:spcBef>
                <a:spcPts val="0"/>
              </a:spcBef>
              <a:spcAft>
                <a:spcPts val="0"/>
              </a:spcAft>
              <a:buNone/>
            </a:pPr>
            <a:r>
              <a:rPr lang="en">
                <a:solidFill>
                  <a:schemeClr val="dk1"/>
                </a:solidFill>
              </a:rPr>
              <a:t>the cluster.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Helm Charts are used in the project to improve the workflow by providing packaging and versioning. This allows better scalability if there are additional components which are needed in the K8s cluster in the future.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Now, let’s move onto the demo video!</a:t>
            </a:r>
            <a:endParaRPr>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23f7c02cd5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23f7c02cd5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23f34836b2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23f34836b2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I would like to start with the introduction to the main program to be deployed onto the school’s servers. This program is the Automatic Speech Recognition system, or the ASR system for short.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2402ed243aa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2402ed243aa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Automatic Speech Recognition (ASR) system is developed by AISG Speech Lab.</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The ASR system is developed based on the open source speech recognition toolkit, Kaldi. Its basic functionality is to transcribe speech to text.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402ed243aa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402ed243aa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would bring us to the problem statement of my project. In previous FYPs done by seniors, deployment work for most of the more popular cloud providers are already out there. On-premise deployment for the ASR system has not been done before.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There is also a potential need for on-premise deployment as there are some benefits of on-premise deployment over deployments on cloud providers.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2e5fc92b93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2e5fc92b93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of the motivations for </a:t>
            </a:r>
            <a:r>
              <a:rPr lang="en"/>
              <a:t>on-premise deployments is to allow the developer more control over the resources as many of the configurations have to be implemented by the developers. This would allow more flexibility and </a:t>
            </a:r>
            <a:r>
              <a:rPr lang="en"/>
              <a:t>customisability</a:t>
            </a:r>
            <a:r>
              <a:rPr lang="en"/>
              <a:t> as compared to deployments over traditional cloud providers.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reasons for this </a:t>
            </a:r>
            <a:r>
              <a:rPr lang="en"/>
              <a:t>customisability and</a:t>
            </a:r>
            <a:r>
              <a:rPr lang="en"/>
              <a:t> to use on-premise deployments could be due to security concerns. For example, for sensitive data, it would make more sense for them to be stored on servers that are not belonging to another organisation.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On-premise deployments also allow for the option for the application to operate without the internet, in a private network. This would be a security feature as the internet is inherently risky and prone to all kinds of cyber attacks.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23f34836b2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23f34836b2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I will be moving on to Docker. Docker is located above the applications. Docker is used to host the various software programs like the ASR program mentioned earlier.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2402ed243aa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2402ed243aa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Docker is currently the most </a:t>
            </a:r>
            <a:r>
              <a:rPr lang="en">
                <a:solidFill>
                  <a:schemeClr val="dk1"/>
                </a:solidFill>
              </a:rPr>
              <a:t>popular</a:t>
            </a:r>
            <a:r>
              <a:rPr lang="en">
                <a:solidFill>
                  <a:schemeClr val="dk1"/>
                </a:solidFill>
              </a:rPr>
              <a:t> containerisation tools out in the market.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Docker makes use of containerisation technology, which is a type of virtualisation technology, to provide similar benefits to virtual machines. This means that it can simulation the environment needed for applications to run virtually on top of the host operating system.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alternatives to Docker include: Podman, Buildah and CRI-O.</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The main reason for choosing Docker in this project is the wide range of community support and resources available online.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716" name="Shape 716"/>
        <p:cNvGrpSpPr/>
        <p:nvPr/>
      </p:nvGrpSpPr>
      <p:grpSpPr>
        <a:xfrm>
          <a:off x="0" y="0"/>
          <a:ext cx="0" cy="0"/>
          <a:chOff x="0" y="0"/>
          <a:chExt cx="0" cy="0"/>
        </a:xfrm>
      </p:grpSpPr>
      <p:sp>
        <p:nvSpPr>
          <p:cNvPr id="717" name="Google Shape;717;p104"/>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8" name="Google Shape;718;p104"/>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719" name="Google Shape;719;p10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20" name="Google Shape;720;p10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721" name="Shape 721"/>
        <p:cNvGrpSpPr/>
        <p:nvPr/>
      </p:nvGrpSpPr>
      <p:grpSpPr>
        <a:xfrm>
          <a:off x="0" y="0"/>
          <a:ext cx="0" cy="0"/>
          <a:chOff x="0" y="0"/>
          <a:chExt cx="0" cy="0"/>
        </a:xfrm>
      </p:grpSpPr>
      <p:sp>
        <p:nvSpPr>
          <p:cNvPr id="722" name="Google Shape;722;p105"/>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723" name="Google Shape;723;p105"/>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724" name="Google Shape;724;p10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25" name="Google Shape;725;p10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726" name="Shape 726"/>
        <p:cNvGrpSpPr/>
        <p:nvPr/>
      </p:nvGrpSpPr>
      <p:grpSpPr>
        <a:xfrm>
          <a:off x="0" y="0"/>
          <a:ext cx="0" cy="0"/>
          <a:chOff x="0" y="0"/>
          <a:chExt cx="0" cy="0"/>
        </a:xfrm>
      </p:grpSpPr>
      <p:sp>
        <p:nvSpPr>
          <p:cNvPr id="727" name="Google Shape;727;p106"/>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728" name="Google Shape;728;p106"/>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729" name="Google Shape;729;p10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0" name="Google Shape;730;p10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1" name="Google Shape;731;p106"/>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732" name="Shape 732"/>
        <p:cNvGrpSpPr/>
        <p:nvPr/>
      </p:nvGrpSpPr>
      <p:grpSpPr>
        <a:xfrm>
          <a:off x="0" y="0"/>
          <a:ext cx="0" cy="0"/>
          <a:chOff x="0" y="0"/>
          <a:chExt cx="0" cy="0"/>
        </a:xfrm>
      </p:grpSpPr>
      <p:sp>
        <p:nvSpPr>
          <p:cNvPr id="733" name="Google Shape;733;p107"/>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734" name="Google Shape;734;p107"/>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35" name="Google Shape;735;p107"/>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736" name="Google Shape;736;p107"/>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37" name="Google Shape;737;p107"/>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738" name="Google Shape;738;p10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9" name="Google Shape;739;p10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740" name="Shape 740"/>
        <p:cNvGrpSpPr/>
        <p:nvPr/>
      </p:nvGrpSpPr>
      <p:grpSpPr>
        <a:xfrm>
          <a:off x="0" y="0"/>
          <a:ext cx="0" cy="0"/>
          <a:chOff x="0" y="0"/>
          <a:chExt cx="0" cy="0"/>
        </a:xfrm>
      </p:grpSpPr>
      <p:sp>
        <p:nvSpPr>
          <p:cNvPr id="741" name="Google Shape;741;p108"/>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742" name="Google Shape;742;p108"/>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43" name="Google Shape;743;p108"/>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744" name="Google Shape;744;p10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45" name="Google Shape;745;p108"/>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46" name="Google Shape;746;p10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47" name="Google Shape;747;p108"/>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748" name="Shape 748"/>
        <p:cNvGrpSpPr/>
        <p:nvPr/>
      </p:nvGrpSpPr>
      <p:grpSpPr>
        <a:xfrm>
          <a:off x="0" y="0"/>
          <a:ext cx="0" cy="0"/>
          <a:chOff x="0" y="0"/>
          <a:chExt cx="0" cy="0"/>
        </a:xfrm>
      </p:grpSpPr>
      <p:cxnSp>
        <p:nvCxnSpPr>
          <p:cNvPr id="749" name="Google Shape;749;p10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50" name="Google Shape;750;p10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751" name="Shape 751"/>
        <p:cNvGrpSpPr/>
        <p:nvPr/>
      </p:nvGrpSpPr>
      <p:grpSpPr>
        <a:xfrm>
          <a:off x="0" y="0"/>
          <a:ext cx="0" cy="0"/>
          <a:chOff x="0" y="0"/>
          <a:chExt cx="0" cy="0"/>
        </a:xfrm>
      </p:grpSpPr>
      <p:cxnSp>
        <p:nvCxnSpPr>
          <p:cNvPr id="752" name="Google Shape;752;p1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53" name="Google Shape;753;p1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54" name="Google Shape;754;p110"/>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55" name="Google Shape;755;p110"/>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756" name="Shape 756"/>
        <p:cNvGrpSpPr/>
        <p:nvPr/>
      </p:nvGrpSpPr>
      <p:grpSpPr>
        <a:xfrm>
          <a:off x="0" y="0"/>
          <a:ext cx="0" cy="0"/>
          <a:chOff x="0" y="0"/>
          <a:chExt cx="0" cy="0"/>
        </a:xfrm>
      </p:grpSpPr>
      <p:cxnSp>
        <p:nvCxnSpPr>
          <p:cNvPr id="757" name="Google Shape;757;p1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58" name="Google Shape;758;p1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59" name="Google Shape;759;p111"/>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63" name="Shape 763"/>
        <p:cNvGrpSpPr/>
        <p:nvPr/>
      </p:nvGrpSpPr>
      <p:grpSpPr>
        <a:xfrm>
          <a:off x="0" y="0"/>
          <a:ext cx="0" cy="0"/>
          <a:chOff x="0" y="0"/>
          <a:chExt cx="0" cy="0"/>
        </a:xfrm>
      </p:grpSpPr>
      <p:sp>
        <p:nvSpPr>
          <p:cNvPr id="764" name="Google Shape;764;p113"/>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65" name="Google Shape;765;p113"/>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766" name="Google Shape;766;p1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67" name="Google Shape;767;p113"/>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68" name="Google Shape;768;p1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69" name="Google Shape;769;p113"/>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70" name="Shape 770"/>
        <p:cNvGrpSpPr/>
        <p:nvPr/>
      </p:nvGrpSpPr>
      <p:grpSpPr>
        <a:xfrm>
          <a:off x="0" y="0"/>
          <a:ext cx="0" cy="0"/>
          <a:chOff x="0" y="0"/>
          <a:chExt cx="0" cy="0"/>
        </a:xfrm>
      </p:grpSpPr>
      <p:sp>
        <p:nvSpPr>
          <p:cNvPr id="771" name="Google Shape;771;p114"/>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72" name="Google Shape;772;p114"/>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773" name="Google Shape;773;p114"/>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74" name="Google Shape;774;p1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75" name="Google Shape;775;p1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76" name="Google Shape;776;p114"/>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77" name="Google Shape;777;p114"/>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8" name="Shape 778"/>
        <p:cNvGrpSpPr/>
        <p:nvPr/>
      </p:nvGrpSpPr>
      <p:grpSpPr>
        <a:xfrm>
          <a:off x="0" y="0"/>
          <a:ext cx="0" cy="0"/>
          <a:chOff x="0" y="0"/>
          <a:chExt cx="0" cy="0"/>
        </a:xfrm>
      </p:grpSpPr>
      <p:sp>
        <p:nvSpPr>
          <p:cNvPr id="779" name="Google Shape;779;p11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0" name="Google Shape;780;p115"/>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Lato"/>
              <a:buChar char="●"/>
              <a:defRPr sz="1100"/>
            </a:lvl1pPr>
            <a:lvl2pPr indent="-317500" lvl="1" marL="914400" rtl="0">
              <a:spcBef>
                <a:spcPts val="0"/>
              </a:spcBef>
              <a:spcAft>
                <a:spcPts val="0"/>
              </a:spcAft>
              <a:buClr>
                <a:schemeClr val="dk1"/>
              </a:buClr>
              <a:buSzPts val="1400"/>
              <a:buFont typeface="Lato"/>
              <a:buChar char="○"/>
              <a:defRPr/>
            </a:lvl2pPr>
            <a:lvl3pPr indent="-317500" lvl="2" marL="1371600" rtl="0">
              <a:spcBef>
                <a:spcPts val="0"/>
              </a:spcBef>
              <a:spcAft>
                <a:spcPts val="0"/>
              </a:spcAft>
              <a:buClr>
                <a:schemeClr val="dk1"/>
              </a:buClr>
              <a:buSzPts val="1400"/>
              <a:buFont typeface="Lato"/>
              <a:buChar char="■"/>
              <a:defRPr/>
            </a:lvl3pPr>
            <a:lvl4pPr indent="-317500" lvl="3" marL="1828800" rtl="0">
              <a:spcBef>
                <a:spcPts val="0"/>
              </a:spcBef>
              <a:spcAft>
                <a:spcPts val="0"/>
              </a:spcAft>
              <a:buClr>
                <a:schemeClr val="dk1"/>
              </a:buClr>
              <a:buSzPts val="1400"/>
              <a:buFont typeface="Lato"/>
              <a:buChar char="●"/>
              <a:defRPr/>
            </a:lvl4pPr>
            <a:lvl5pPr indent="-317500" lvl="4" marL="2286000" rtl="0">
              <a:spcBef>
                <a:spcPts val="0"/>
              </a:spcBef>
              <a:spcAft>
                <a:spcPts val="0"/>
              </a:spcAft>
              <a:buClr>
                <a:schemeClr val="dk1"/>
              </a:buClr>
              <a:buSzPts val="1400"/>
              <a:buFont typeface="Lato"/>
              <a:buChar char="○"/>
              <a:defRPr/>
            </a:lvl5pPr>
            <a:lvl6pPr indent="-317500" lvl="5" marL="2743200" rtl="0">
              <a:spcBef>
                <a:spcPts val="0"/>
              </a:spcBef>
              <a:spcAft>
                <a:spcPts val="0"/>
              </a:spcAft>
              <a:buClr>
                <a:schemeClr val="dk1"/>
              </a:buClr>
              <a:buSzPts val="1400"/>
              <a:buFont typeface="Lato"/>
              <a:buChar char="■"/>
              <a:defRPr/>
            </a:lvl6pPr>
            <a:lvl7pPr indent="-317500" lvl="6" marL="3200400" rtl="0">
              <a:spcBef>
                <a:spcPts val="0"/>
              </a:spcBef>
              <a:spcAft>
                <a:spcPts val="0"/>
              </a:spcAft>
              <a:buClr>
                <a:schemeClr val="dk1"/>
              </a:buClr>
              <a:buSzPts val="1400"/>
              <a:buFont typeface="Lato"/>
              <a:buChar char="●"/>
              <a:defRPr/>
            </a:lvl7pPr>
            <a:lvl8pPr indent="-317500" lvl="7" marL="3657600" rtl="0">
              <a:spcBef>
                <a:spcPts val="0"/>
              </a:spcBef>
              <a:spcAft>
                <a:spcPts val="0"/>
              </a:spcAft>
              <a:buClr>
                <a:schemeClr val="dk1"/>
              </a:buClr>
              <a:buSzPts val="1400"/>
              <a:buFont typeface="Lato"/>
              <a:buChar char="○"/>
              <a:defRPr/>
            </a:lvl8pPr>
            <a:lvl9pPr indent="-317500" lvl="8" marL="4114800" rtl="0">
              <a:spcBef>
                <a:spcPts val="0"/>
              </a:spcBef>
              <a:spcAft>
                <a:spcPts val="0"/>
              </a:spcAft>
              <a:buClr>
                <a:schemeClr val="dk1"/>
              </a:buClr>
              <a:buSzPts val="1400"/>
              <a:buFont typeface="Lato"/>
              <a:buChar char="■"/>
              <a:defRPr/>
            </a:lvl9pPr>
          </a:lstStyle>
          <a:p/>
        </p:txBody>
      </p:sp>
      <p:cxnSp>
        <p:nvCxnSpPr>
          <p:cNvPr id="781" name="Google Shape;781;p1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82" name="Google Shape;782;p1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83" name="Google Shape;783;p115"/>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4" name="Shape 784"/>
        <p:cNvGrpSpPr/>
        <p:nvPr/>
      </p:nvGrpSpPr>
      <p:grpSpPr>
        <a:xfrm>
          <a:off x="0" y="0"/>
          <a:ext cx="0" cy="0"/>
          <a:chOff x="0" y="0"/>
          <a:chExt cx="0" cy="0"/>
        </a:xfrm>
      </p:grpSpPr>
      <p:sp>
        <p:nvSpPr>
          <p:cNvPr id="785" name="Google Shape;785;p116"/>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6" name="Google Shape;786;p116"/>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787" name="Google Shape;787;p116"/>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88" name="Google Shape;788;p116"/>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789" name="Google Shape;789;p116"/>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90" name="Google Shape;790;p1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91" name="Google Shape;791;p1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92" name="Google Shape;792;p116"/>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93" name="Shape 793"/>
        <p:cNvGrpSpPr/>
        <p:nvPr/>
      </p:nvGrpSpPr>
      <p:grpSpPr>
        <a:xfrm>
          <a:off x="0" y="0"/>
          <a:ext cx="0" cy="0"/>
          <a:chOff x="0" y="0"/>
          <a:chExt cx="0" cy="0"/>
        </a:xfrm>
      </p:grpSpPr>
      <p:sp>
        <p:nvSpPr>
          <p:cNvPr id="794" name="Google Shape;794;p1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795" name="Google Shape;795;p1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96" name="Google Shape;796;p1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7" name="Shape 797"/>
        <p:cNvGrpSpPr/>
        <p:nvPr/>
      </p:nvGrpSpPr>
      <p:grpSpPr>
        <a:xfrm>
          <a:off x="0" y="0"/>
          <a:ext cx="0" cy="0"/>
          <a:chOff x="0" y="0"/>
          <a:chExt cx="0" cy="0"/>
        </a:xfrm>
      </p:grpSpPr>
      <p:sp>
        <p:nvSpPr>
          <p:cNvPr id="798" name="Google Shape;798;p118"/>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799" name="Google Shape;799;p118"/>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800" name="Google Shape;800;p118"/>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01" name="Google Shape;801;p1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02" name="Google Shape;802;p1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3" name="Shape 803"/>
        <p:cNvGrpSpPr/>
        <p:nvPr/>
      </p:nvGrpSpPr>
      <p:grpSpPr>
        <a:xfrm>
          <a:off x="0" y="0"/>
          <a:ext cx="0" cy="0"/>
          <a:chOff x="0" y="0"/>
          <a:chExt cx="0" cy="0"/>
        </a:xfrm>
      </p:grpSpPr>
      <p:sp>
        <p:nvSpPr>
          <p:cNvPr id="804" name="Google Shape;804;p119"/>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805" name="Google Shape;805;p1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06" name="Google Shape;806;p1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07" name="Google Shape;807;p119"/>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808" name="Google Shape;808;p119"/>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9" name="Shape 809"/>
        <p:cNvGrpSpPr/>
        <p:nvPr/>
      </p:nvGrpSpPr>
      <p:grpSpPr>
        <a:xfrm>
          <a:off x="0" y="0"/>
          <a:ext cx="0" cy="0"/>
          <a:chOff x="0" y="0"/>
          <a:chExt cx="0" cy="0"/>
        </a:xfrm>
      </p:grpSpPr>
      <p:sp>
        <p:nvSpPr>
          <p:cNvPr id="810" name="Google Shape;810;p120"/>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811" name="Google Shape;811;p120"/>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12" name="Google Shape;812;p1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13" name="Google Shape;813;p1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14" name="Google Shape;814;p120"/>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15" name="Shape 815"/>
        <p:cNvGrpSpPr/>
        <p:nvPr/>
      </p:nvGrpSpPr>
      <p:grpSpPr>
        <a:xfrm>
          <a:off x="0" y="0"/>
          <a:ext cx="0" cy="0"/>
          <a:chOff x="0" y="0"/>
          <a:chExt cx="0" cy="0"/>
        </a:xfrm>
      </p:grpSpPr>
      <p:sp>
        <p:nvSpPr>
          <p:cNvPr id="816" name="Google Shape;816;p121"/>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817" name="Google Shape;817;p1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18" name="Google Shape;818;p1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19" name="Google Shape;819;p121"/>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0" name="Shape 820"/>
        <p:cNvGrpSpPr/>
        <p:nvPr/>
      </p:nvGrpSpPr>
      <p:grpSpPr>
        <a:xfrm>
          <a:off x="0" y="0"/>
          <a:ext cx="0" cy="0"/>
          <a:chOff x="0" y="0"/>
          <a:chExt cx="0" cy="0"/>
        </a:xfrm>
      </p:grpSpPr>
      <p:sp>
        <p:nvSpPr>
          <p:cNvPr id="821" name="Google Shape;821;p122"/>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22" name="Google Shape;822;p122"/>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cxnSp>
        <p:nvCxnSpPr>
          <p:cNvPr id="823" name="Google Shape;823;p1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24" name="Google Shape;824;p1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25" name="Google Shape;825;p12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826" name="Google Shape;826;p12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27" name="Shape 827"/>
        <p:cNvGrpSpPr/>
        <p:nvPr/>
      </p:nvGrpSpPr>
      <p:grpSpPr>
        <a:xfrm>
          <a:off x="0" y="0"/>
          <a:ext cx="0" cy="0"/>
          <a:chOff x="0" y="0"/>
          <a:chExt cx="0" cy="0"/>
        </a:xfrm>
      </p:grpSpPr>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828" name="Shape 828"/>
        <p:cNvGrpSpPr/>
        <p:nvPr/>
      </p:nvGrpSpPr>
      <p:grpSpPr>
        <a:xfrm>
          <a:off x="0" y="0"/>
          <a:ext cx="0" cy="0"/>
          <a:chOff x="0" y="0"/>
          <a:chExt cx="0" cy="0"/>
        </a:xfrm>
      </p:grpSpPr>
      <p:sp>
        <p:nvSpPr>
          <p:cNvPr id="829" name="Google Shape;829;p124"/>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0" name="Google Shape;830;p124"/>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31" name="Google Shape;831;p124"/>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2" name="Google Shape;832;p124"/>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33" name="Google Shape;833;p124"/>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4" name="Google Shape;834;p124"/>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35" name="Google Shape;835;p124"/>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6" name="Google Shape;836;p124"/>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37" name="Google Shape;837;p124"/>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8" name="Google Shape;838;p124"/>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39" name="Google Shape;839;p124"/>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0" name="Google Shape;840;p124"/>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1" name="Google Shape;841;p124"/>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42" name="Google Shape;842;p1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43" name="Google Shape;843;p1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57" name="Google Shape;57;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14"/>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9" name="Google Shape;59;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0" name="Google Shape;60;p14"/>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844" name="Shape 844"/>
        <p:cNvGrpSpPr/>
        <p:nvPr/>
      </p:nvGrpSpPr>
      <p:grpSpPr>
        <a:xfrm>
          <a:off x="0" y="0"/>
          <a:ext cx="0" cy="0"/>
          <a:chOff x="0" y="0"/>
          <a:chExt cx="0" cy="0"/>
        </a:xfrm>
      </p:grpSpPr>
      <p:sp>
        <p:nvSpPr>
          <p:cNvPr id="845" name="Google Shape;845;p125"/>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846" name="Google Shape;846;p12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47" name="Google Shape;847;p1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48" name="Google Shape;848;p1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849" name="Shape 849"/>
        <p:cNvGrpSpPr/>
        <p:nvPr/>
      </p:nvGrpSpPr>
      <p:grpSpPr>
        <a:xfrm>
          <a:off x="0" y="0"/>
          <a:ext cx="0" cy="0"/>
          <a:chOff x="0" y="0"/>
          <a:chExt cx="0" cy="0"/>
        </a:xfrm>
      </p:grpSpPr>
      <p:sp>
        <p:nvSpPr>
          <p:cNvPr id="850" name="Google Shape;850;p126"/>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851" name="Google Shape;851;p126"/>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852" name="Google Shape;852;p1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53" name="Google Shape;853;p1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54" name="Shape 854"/>
        <p:cNvGrpSpPr/>
        <p:nvPr/>
      </p:nvGrpSpPr>
      <p:grpSpPr>
        <a:xfrm>
          <a:off x="0" y="0"/>
          <a:ext cx="0" cy="0"/>
          <a:chOff x="0" y="0"/>
          <a:chExt cx="0" cy="0"/>
        </a:xfrm>
      </p:grpSpPr>
      <p:sp>
        <p:nvSpPr>
          <p:cNvPr id="855" name="Google Shape;855;p1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56" name="Google Shape;856;p1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57" name="Google Shape;857;p1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58" name="Google Shape;858;p127"/>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59" name="Shape 859"/>
        <p:cNvGrpSpPr/>
        <p:nvPr/>
      </p:nvGrpSpPr>
      <p:grpSpPr>
        <a:xfrm>
          <a:off x="0" y="0"/>
          <a:ext cx="0" cy="0"/>
          <a:chOff x="0" y="0"/>
          <a:chExt cx="0" cy="0"/>
        </a:xfrm>
      </p:grpSpPr>
      <p:sp>
        <p:nvSpPr>
          <p:cNvPr id="860" name="Google Shape;860;p128"/>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861" name="Google Shape;861;p128"/>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862" name="Google Shape;862;p128"/>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863" name="Google Shape;863;p1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64" name="Google Shape;864;p1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65" name="Google Shape;865;p128"/>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866" name="Shape 866"/>
        <p:cNvGrpSpPr/>
        <p:nvPr/>
      </p:nvGrpSpPr>
      <p:grpSpPr>
        <a:xfrm>
          <a:off x="0" y="0"/>
          <a:ext cx="0" cy="0"/>
          <a:chOff x="0" y="0"/>
          <a:chExt cx="0" cy="0"/>
        </a:xfrm>
      </p:grpSpPr>
      <p:sp>
        <p:nvSpPr>
          <p:cNvPr id="867" name="Google Shape;867;p129"/>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8" name="Google Shape;868;p129"/>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869" name="Google Shape;869;p1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70" name="Google Shape;870;p1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71" name="Google Shape;871;p129"/>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872" name="Shape 872"/>
        <p:cNvGrpSpPr/>
        <p:nvPr/>
      </p:nvGrpSpPr>
      <p:grpSpPr>
        <a:xfrm>
          <a:off x="0" y="0"/>
          <a:ext cx="0" cy="0"/>
          <a:chOff x="0" y="0"/>
          <a:chExt cx="0" cy="0"/>
        </a:xfrm>
      </p:grpSpPr>
      <p:sp>
        <p:nvSpPr>
          <p:cNvPr id="873" name="Google Shape;873;p130"/>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74" name="Google Shape;874;p130"/>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5" name="Google Shape;875;p130"/>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76" name="Google Shape;876;p130"/>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7" name="Google Shape;877;p130"/>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78" name="Google Shape;878;p130"/>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79" name="Google Shape;879;p130"/>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880" name="Google Shape;880;p1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1" name="Google Shape;881;p1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882" name="Shape 882"/>
        <p:cNvGrpSpPr/>
        <p:nvPr/>
      </p:nvGrpSpPr>
      <p:grpSpPr>
        <a:xfrm>
          <a:off x="0" y="0"/>
          <a:ext cx="0" cy="0"/>
          <a:chOff x="0" y="0"/>
          <a:chExt cx="0" cy="0"/>
        </a:xfrm>
      </p:grpSpPr>
      <p:sp>
        <p:nvSpPr>
          <p:cNvPr id="883" name="Google Shape;883;p131"/>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84" name="Google Shape;884;p131"/>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885" name="Google Shape;885;p131"/>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86" name="Google Shape;886;p131"/>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887" name="Google Shape;887;p131"/>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888" name="Google Shape;888;p131"/>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889" name="Google Shape;889;p131"/>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890" name="Google Shape;890;p1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91" name="Google Shape;891;p1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892" name="Shape 892"/>
        <p:cNvGrpSpPr/>
        <p:nvPr/>
      </p:nvGrpSpPr>
      <p:grpSpPr>
        <a:xfrm>
          <a:off x="0" y="0"/>
          <a:ext cx="0" cy="0"/>
          <a:chOff x="0" y="0"/>
          <a:chExt cx="0" cy="0"/>
        </a:xfrm>
      </p:grpSpPr>
      <p:sp>
        <p:nvSpPr>
          <p:cNvPr id="893" name="Google Shape;893;p132"/>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894" name="Google Shape;894;p132"/>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5" name="Google Shape;895;p132"/>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896" name="Google Shape;896;p132"/>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7" name="Google Shape;897;p132"/>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898" name="Google Shape;898;p132"/>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9" name="Google Shape;899;p132"/>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900" name="Google Shape;900;p132"/>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01" name="Google Shape;901;p132"/>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902" name="Google Shape;902;p132"/>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03" name="Google Shape;903;p132"/>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904" name="Google Shape;904;p132"/>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05" name="Google Shape;905;p132"/>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06" name="Google Shape;906;p1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07" name="Google Shape;907;p1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908" name="Shape 908"/>
        <p:cNvGrpSpPr/>
        <p:nvPr/>
      </p:nvGrpSpPr>
      <p:grpSpPr>
        <a:xfrm>
          <a:off x="0" y="0"/>
          <a:ext cx="0" cy="0"/>
          <a:chOff x="0" y="0"/>
          <a:chExt cx="0" cy="0"/>
        </a:xfrm>
      </p:grpSpPr>
      <p:sp>
        <p:nvSpPr>
          <p:cNvPr id="909" name="Google Shape;909;p133"/>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10" name="Google Shape;910;p133"/>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11" name="Google Shape;911;p133"/>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12" name="Google Shape;912;p133"/>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13" name="Google Shape;913;p133"/>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14" name="Google Shape;914;p133"/>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15" name="Google Shape;915;p133"/>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16" name="Google Shape;916;p133"/>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17" name="Google Shape;917;p133"/>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18" name="Google Shape;918;p1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19" name="Google Shape;919;p1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920" name="Shape 920"/>
        <p:cNvGrpSpPr/>
        <p:nvPr/>
      </p:nvGrpSpPr>
      <p:grpSpPr>
        <a:xfrm>
          <a:off x="0" y="0"/>
          <a:ext cx="0" cy="0"/>
          <a:chOff x="0" y="0"/>
          <a:chExt cx="0" cy="0"/>
        </a:xfrm>
      </p:grpSpPr>
      <p:sp>
        <p:nvSpPr>
          <p:cNvPr id="921" name="Google Shape;921;p134"/>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22" name="Google Shape;922;p134"/>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23" name="Google Shape;923;p134"/>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24" name="Google Shape;924;p134"/>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25" name="Google Shape;925;p134"/>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26" name="Google Shape;926;p134"/>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27" name="Google Shape;927;p134"/>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28" name="Google Shape;928;p1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29" name="Google Shape;929;p1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30" name="Google Shape;930;p134"/>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sp>
        <p:nvSpPr>
          <p:cNvPr id="62" name="Google Shape;62;p15"/>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3" name="Google Shape;63;p15"/>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64" name="Google Shape;64;p15"/>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65" name="Google Shape;65;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6" name="Google Shape;66;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7" name="Google Shape;67;p15"/>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68" name="Google Shape;68;p15"/>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931" name="Shape 931"/>
        <p:cNvGrpSpPr/>
        <p:nvPr/>
      </p:nvGrpSpPr>
      <p:grpSpPr>
        <a:xfrm>
          <a:off x="0" y="0"/>
          <a:ext cx="0" cy="0"/>
          <a:chOff x="0" y="0"/>
          <a:chExt cx="0" cy="0"/>
        </a:xfrm>
      </p:grpSpPr>
      <p:sp>
        <p:nvSpPr>
          <p:cNvPr id="932" name="Google Shape;932;p135"/>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33" name="Google Shape;933;p135"/>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4" name="Google Shape;934;p135"/>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35" name="Google Shape;935;p135"/>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6" name="Google Shape;936;p135"/>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37" name="Google Shape;937;p135"/>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8" name="Google Shape;938;p135"/>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39" name="Google Shape;939;p135"/>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40" name="Google Shape;940;p135"/>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41" name="Google Shape;941;p1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42" name="Google Shape;942;p1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943" name="Shape 943"/>
        <p:cNvGrpSpPr/>
        <p:nvPr/>
      </p:nvGrpSpPr>
      <p:grpSpPr>
        <a:xfrm>
          <a:off x="0" y="0"/>
          <a:ext cx="0" cy="0"/>
          <a:chOff x="0" y="0"/>
          <a:chExt cx="0" cy="0"/>
        </a:xfrm>
      </p:grpSpPr>
      <p:sp>
        <p:nvSpPr>
          <p:cNvPr id="944" name="Google Shape;944;p136"/>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945" name="Google Shape;945;p136"/>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46" name="Google Shape;946;p136"/>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947" name="Google Shape;947;p136"/>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48" name="Google Shape;948;p136"/>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949" name="Google Shape;949;p136"/>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950" name="Google Shape;950;p1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51" name="Google Shape;951;p1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952" name="Shape 952"/>
        <p:cNvGrpSpPr/>
        <p:nvPr/>
      </p:nvGrpSpPr>
      <p:grpSpPr>
        <a:xfrm>
          <a:off x="0" y="0"/>
          <a:ext cx="0" cy="0"/>
          <a:chOff x="0" y="0"/>
          <a:chExt cx="0" cy="0"/>
        </a:xfrm>
      </p:grpSpPr>
      <p:sp>
        <p:nvSpPr>
          <p:cNvPr id="953" name="Google Shape;953;p137"/>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4" name="Google Shape;954;p137"/>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955" name="Google Shape;955;p1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56" name="Google Shape;956;p1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957" name="Shape 957"/>
        <p:cNvGrpSpPr/>
        <p:nvPr/>
      </p:nvGrpSpPr>
      <p:grpSpPr>
        <a:xfrm>
          <a:off x="0" y="0"/>
          <a:ext cx="0" cy="0"/>
          <a:chOff x="0" y="0"/>
          <a:chExt cx="0" cy="0"/>
        </a:xfrm>
      </p:grpSpPr>
      <p:sp>
        <p:nvSpPr>
          <p:cNvPr id="958" name="Google Shape;958;p138"/>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959" name="Google Shape;959;p138"/>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960" name="Google Shape;960;p1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61" name="Google Shape;961;p1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962" name="Shape 962"/>
        <p:cNvGrpSpPr/>
        <p:nvPr/>
      </p:nvGrpSpPr>
      <p:grpSpPr>
        <a:xfrm>
          <a:off x="0" y="0"/>
          <a:ext cx="0" cy="0"/>
          <a:chOff x="0" y="0"/>
          <a:chExt cx="0" cy="0"/>
        </a:xfrm>
      </p:grpSpPr>
      <p:sp>
        <p:nvSpPr>
          <p:cNvPr id="963" name="Google Shape;963;p139"/>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964" name="Google Shape;964;p139"/>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65" name="Google Shape;965;p1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66" name="Google Shape;966;p1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67" name="Google Shape;967;p139"/>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968" name="Shape 968"/>
        <p:cNvGrpSpPr/>
        <p:nvPr/>
      </p:nvGrpSpPr>
      <p:grpSpPr>
        <a:xfrm>
          <a:off x="0" y="0"/>
          <a:ext cx="0" cy="0"/>
          <a:chOff x="0" y="0"/>
          <a:chExt cx="0" cy="0"/>
        </a:xfrm>
      </p:grpSpPr>
      <p:sp>
        <p:nvSpPr>
          <p:cNvPr id="969" name="Google Shape;969;p140"/>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70" name="Google Shape;970;p140"/>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71" name="Google Shape;971;p140"/>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972" name="Google Shape;972;p140"/>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73" name="Google Shape;973;p140"/>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974" name="Google Shape;974;p1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75" name="Google Shape;975;p1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976" name="Shape 976"/>
        <p:cNvGrpSpPr/>
        <p:nvPr/>
      </p:nvGrpSpPr>
      <p:grpSpPr>
        <a:xfrm>
          <a:off x="0" y="0"/>
          <a:ext cx="0" cy="0"/>
          <a:chOff x="0" y="0"/>
          <a:chExt cx="0" cy="0"/>
        </a:xfrm>
      </p:grpSpPr>
      <p:sp>
        <p:nvSpPr>
          <p:cNvPr id="977" name="Google Shape;977;p141"/>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978" name="Google Shape;978;p141"/>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79" name="Google Shape;979;p141"/>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980" name="Google Shape;980;p1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1" name="Google Shape;981;p141"/>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982" name="Google Shape;982;p1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3" name="Google Shape;983;p141"/>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984" name="Shape 984"/>
        <p:cNvGrpSpPr/>
        <p:nvPr/>
      </p:nvGrpSpPr>
      <p:grpSpPr>
        <a:xfrm>
          <a:off x="0" y="0"/>
          <a:ext cx="0" cy="0"/>
          <a:chOff x="0" y="0"/>
          <a:chExt cx="0" cy="0"/>
        </a:xfrm>
      </p:grpSpPr>
      <p:cxnSp>
        <p:nvCxnSpPr>
          <p:cNvPr id="985" name="Google Shape;985;p1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6" name="Google Shape;986;p1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987" name="Shape 987"/>
        <p:cNvGrpSpPr/>
        <p:nvPr/>
      </p:nvGrpSpPr>
      <p:grpSpPr>
        <a:xfrm>
          <a:off x="0" y="0"/>
          <a:ext cx="0" cy="0"/>
          <a:chOff x="0" y="0"/>
          <a:chExt cx="0" cy="0"/>
        </a:xfrm>
      </p:grpSpPr>
      <p:cxnSp>
        <p:nvCxnSpPr>
          <p:cNvPr id="988" name="Google Shape;988;p1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9" name="Google Shape;989;p1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90" name="Google Shape;990;p14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991" name="Google Shape;991;p143"/>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992" name="Shape 992"/>
        <p:cNvGrpSpPr/>
        <p:nvPr/>
      </p:nvGrpSpPr>
      <p:grpSpPr>
        <a:xfrm>
          <a:off x="0" y="0"/>
          <a:ext cx="0" cy="0"/>
          <a:chOff x="0" y="0"/>
          <a:chExt cx="0" cy="0"/>
        </a:xfrm>
      </p:grpSpPr>
      <p:cxnSp>
        <p:nvCxnSpPr>
          <p:cNvPr id="993" name="Google Shape;993;p1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94" name="Google Shape;994;p1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95" name="Google Shape;995;p144"/>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9" name="Shape 69"/>
        <p:cNvGrpSpPr/>
        <p:nvPr/>
      </p:nvGrpSpPr>
      <p:grpSpPr>
        <a:xfrm>
          <a:off x="0" y="0"/>
          <a:ext cx="0" cy="0"/>
          <a:chOff x="0" y="0"/>
          <a:chExt cx="0" cy="0"/>
        </a:xfrm>
      </p:grpSpPr>
      <p:sp>
        <p:nvSpPr>
          <p:cNvPr id="70" name="Google Shape;70;p1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16"/>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Lato"/>
              <a:buChar char="●"/>
              <a:defRPr sz="1100"/>
            </a:lvl1pPr>
            <a:lvl2pPr indent="-317500" lvl="1" marL="914400" rtl="0">
              <a:spcBef>
                <a:spcPts val="0"/>
              </a:spcBef>
              <a:spcAft>
                <a:spcPts val="0"/>
              </a:spcAft>
              <a:buClr>
                <a:schemeClr val="dk1"/>
              </a:buClr>
              <a:buSzPts val="1400"/>
              <a:buFont typeface="Lato"/>
              <a:buChar char="○"/>
              <a:defRPr/>
            </a:lvl2pPr>
            <a:lvl3pPr indent="-317500" lvl="2" marL="1371600" rtl="0">
              <a:spcBef>
                <a:spcPts val="0"/>
              </a:spcBef>
              <a:spcAft>
                <a:spcPts val="0"/>
              </a:spcAft>
              <a:buClr>
                <a:schemeClr val="dk1"/>
              </a:buClr>
              <a:buSzPts val="1400"/>
              <a:buFont typeface="Lato"/>
              <a:buChar char="■"/>
              <a:defRPr/>
            </a:lvl3pPr>
            <a:lvl4pPr indent="-317500" lvl="3" marL="1828800" rtl="0">
              <a:spcBef>
                <a:spcPts val="0"/>
              </a:spcBef>
              <a:spcAft>
                <a:spcPts val="0"/>
              </a:spcAft>
              <a:buClr>
                <a:schemeClr val="dk1"/>
              </a:buClr>
              <a:buSzPts val="1400"/>
              <a:buFont typeface="Lato"/>
              <a:buChar char="●"/>
              <a:defRPr/>
            </a:lvl4pPr>
            <a:lvl5pPr indent="-317500" lvl="4" marL="2286000" rtl="0">
              <a:spcBef>
                <a:spcPts val="0"/>
              </a:spcBef>
              <a:spcAft>
                <a:spcPts val="0"/>
              </a:spcAft>
              <a:buClr>
                <a:schemeClr val="dk1"/>
              </a:buClr>
              <a:buSzPts val="1400"/>
              <a:buFont typeface="Lato"/>
              <a:buChar char="○"/>
              <a:defRPr/>
            </a:lvl5pPr>
            <a:lvl6pPr indent="-317500" lvl="5" marL="2743200" rtl="0">
              <a:spcBef>
                <a:spcPts val="0"/>
              </a:spcBef>
              <a:spcAft>
                <a:spcPts val="0"/>
              </a:spcAft>
              <a:buClr>
                <a:schemeClr val="dk1"/>
              </a:buClr>
              <a:buSzPts val="1400"/>
              <a:buFont typeface="Lato"/>
              <a:buChar char="■"/>
              <a:defRPr/>
            </a:lvl6pPr>
            <a:lvl7pPr indent="-317500" lvl="6" marL="3200400" rtl="0">
              <a:spcBef>
                <a:spcPts val="0"/>
              </a:spcBef>
              <a:spcAft>
                <a:spcPts val="0"/>
              </a:spcAft>
              <a:buClr>
                <a:schemeClr val="dk1"/>
              </a:buClr>
              <a:buSzPts val="1400"/>
              <a:buFont typeface="Lato"/>
              <a:buChar char="●"/>
              <a:defRPr/>
            </a:lvl7pPr>
            <a:lvl8pPr indent="-317500" lvl="7" marL="3657600" rtl="0">
              <a:spcBef>
                <a:spcPts val="0"/>
              </a:spcBef>
              <a:spcAft>
                <a:spcPts val="0"/>
              </a:spcAft>
              <a:buClr>
                <a:schemeClr val="dk1"/>
              </a:buClr>
              <a:buSzPts val="1400"/>
              <a:buFont typeface="Lato"/>
              <a:buChar char="○"/>
              <a:defRPr/>
            </a:lvl8pPr>
            <a:lvl9pPr indent="-317500" lvl="8" marL="4114800" rtl="0">
              <a:spcBef>
                <a:spcPts val="0"/>
              </a:spcBef>
              <a:spcAft>
                <a:spcPts val="0"/>
              </a:spcAft>
              <a:buClr>
                <a:schemeClr val="dk1"/>
              </a:buClr>
              <a:buSzPts val="1400"/>
              <a:buFont typeface="Lato"/>
              <a:buChar char="■"/>
              <a:defRPr/>
            </a:lvl9pPr>
          </a:lstStyle>
          <a:p/>
        </p:txBody>
      </p:sp>
      <p:cxnSp>
        <p:nvCxnSpPr>
          <p:cNvPr id="72" name="Google Shape;72;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 name="Google Shape;73;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4" name="Google Shape;74;p16"/>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75" name="Google Shape;75;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6" name="Shape 76"/>
        <p:cNvGrpSpPr/>
        <p:nvPr/>
      </p:nvGrpSpPr>
      <p:grpSpPr>
        <a:xfrm>
          <a:off x="0" y="0"/>
          <a:ext cx="0" cy="0"/>
          <a:chOff x="0" y="0"/>
          <a:chExt cx="0" cy="0"/>
        </a:xfrm>
      </p:grpSpPr>
      <p:sp>
        <p:nvSpPr>
          <p:cNvPr id="77" name="Google Shape;77;p17"/>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 name="Google Shape;78;p17"/>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79" name="Google Shape;79;p17"/>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0" name="Google Shape;80;p17"/>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81" name="Google Shape;81;p17"/>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2" name="Google Shape;82;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3" name="Google Shape;83;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4" name="Google Shape;84;p17"/>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7" name="Google Shape;87;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9" name="Shape 89"/>
        <p:cNvGrpSpPr/>
        <p:nvPr/>
      </p:nvGrpSpPr>
      <p:grpSpPr>
        <a:xfrm>
          <a:off x="0" y="0"/>
          <a:ext cx="0" cy="0"/>
          <a:chOff x="0" y="0"/>
          <a:chExt cx="0" cy="0"/>
        </a:xfrm>
      </p:grpSpPr>
      <p:sp>
        <p:nvSpPr>
          <p:cNvPr id="90" name="Google Shape;90;p19"/>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91" name="Google Shape;91;p19"/>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92" name="Google Shape;92;p19"/>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93" name="Google Shape;93;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4" name="Google Shape;94;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5" name="Shape 95"/>
        <p:cNvGrpSpPr/>
        <p:nvPr/>
      </p:nvGrpSpPr>
      <p:grpSpPr>
        <a:xfrm>
          <a:off x="0" y="0"/>
          <a:ext cx="0" cy="0"/>
          <a:chOff x="0" y="0"/>
          <a:chExt cx="0" cy="0"/>
        </a:xfrm>
      </p:grpSpPr>
      <p:sp>
        <p:nvSpPr>
          <p:cNvPr id="96" name="Google Shape;96;p20"/>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97" name="Google Shape;97;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 name="Google Shape;98;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9" name="Google Shape;99;p20"/>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00" name="Google Shape;100;p20"/>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1" name="Shape 101"/>
        <p:cNvGrpSpPr/>
        <p:nvPr/>
      </p:nvGrpSpPr>
      <p:grpSpPr>
        <a:xfrm>
          <a:off x="0" y="0"/>
          <a:ext cx="0" cy="0"/>
          <a:chOff x="0" y="0"/>
          <a:chExt cx="0" cy="0"/>
        </a:xfrm>
      </p:grpSpPr>
      <p:sp>
        <p:nvSpPr>
          <p:cNvPr id="102" name="Google Shape;102;p21"/>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103" name="Google Shape;103;p21"/>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4" name="Google Shape;104;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5" name="Google Shape;105;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6" name="Google Shape;106;p21"/>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 name="Shape 107"/>
        <p:cNvGrpSpPr/>
        <p:nvPr/>
      </p:nvGrpSpPr>
      <p:grpSpPr>
        <a:xfrm>
          <a:off x="0" y="0"/>
          <a:ext cx="0" cy="0"/>
          <a:chOff x="0" y="0"/>
          <a:chExt cx="0" cy="0"/>
        </a:xfrm>
      </p:grpSpPr>
      <p:sp>
        <p:nvSpPr>
          <p:cNvPr id="108" name="Google Shape;108;p22"/>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109" name="Google Shape;109;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22"/>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23"/>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4" name="Google Shape;114;p23"/>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cxnSp>
        <p:nvCxnSpPr>
          <p:cNvPr id="115" name="Google Shape;115;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6" name="Google Shape;116;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2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8" name="Google Shape;118;p2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9" name="Shape 119"/>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120" name="Shape 120"/>
        <p:cNvGrpSpPr/>
        <p:nvPr/>
      </p:nvGrpSpPr>
      <p:grpSpPr>
        <a:xfrm>
          <a:off x="0" y="0"/>
          <a:ext cx="0" cy="0"/>
          <a:chOff x="0" y="0"/>
          <a:chExt cx="0" cy="0"/>
        </a:xfrm>
      </p:grpSpPr>
      <p:sp>
        <p:nvSpPr>
          <p:cNvPr id="121" name="Google Shape;121;p25"/>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25"/>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3" name="Google Shape;123;p25"/>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25"/>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5" name="Google Shape;125;p25"/>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6" name="Google Shape;126;p25"/>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7" name="Google Shape;127;p25"/>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8" name="Google Shape;128;p25"/>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9" name="Google Shape;129;p25"/>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0" name="Google Shape;130;p25"/>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31" name="Google Shape;131;p25"/>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32" name="Google Shape;132;p25"/>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33" name="Google Shape;133;p25"/>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134" name="Google Shape;134;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5" name="Google Shape;135;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36" name="Shape 136"/>
        <p:cNvGrpSpPr/>
        <p:nvPr/>
      </p:nvGrpSpPr>
      <p:grpSpPr>
        <a:xfrm>
          <a:off x="0" y="0"/>
          <a:ext cx="0" cy="0"/>
          <a:chOff x="0" y="0"/>
          <a:chExt cx="0" cy="0"/>
        </a:xfrm>
      </p:grpSpPr>
      <p:sp>
        <p:nvSpPr>
          <p:cNvPr id="137" name="Google Shape;137;p26"/>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38" name="Google Shape;138;p26"/>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39" name="Google Shape;139;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0" name="Google Shape;140;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141" name="Shape 141"/>
        <p:cNvGrpSpPr/>
        <p:nvPr/>
      </p:nvGrpSpPr>
      <p:grpSpPr>
        <a:xfrm>
          <a:off x="0" y="0"/>
          <a:ext cx="0" cy="0"/>
          <a:chOff x="0" y="0"/>
          <a:chExt cx="0" cy="0"/>
        </a:xfrm>
      </p:grpSpPr>
      <p:sp>
        <p:nvSpPr>
          <p:cNvPr id="142" name="Google Shape;142;p27"/>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43" name="Google Shape;143;p27"/>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44" name="Google Shape;144;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5" name="Google Shape;145;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6" name="Shape 146"/>
        <p:cNvGrpSpPr/>
        <p:nvPr/>
      </p:nvGrpSpPr>
      <p:grpSpPr>
        <a:xfrm>
          <a:off x="0" y="0"/>
          <a:ext cx="0" cy="0"/>
          <a:chOff x="0" y="0"/>
          <a:chExt cx="0" cy="0"/>
        </a:xfrm>
      </p:grpSpPr>
      <p:sp>
        <p:nvSpPr>
          <p:cNvPr id="147" name="Google Shape;147;p2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48" name="Google Shape;148;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9" name="Google Shape;149;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0" name="Google Shape;150;p28"/>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51" name="Shape 151"/>
        <p:cNvGrpSpPr/>
        <p:nvPr/>
      </p:nvGrpSpPr>
      <p:grpSpPr>
        <a:xfrm>
          <a:off x="0" y="0"/>
          <a:ext cx="0" cy="0"/>
          <a:chOff x="0" y="0"/>
          <a:chExt cx="0" cy="0"/>
        </a:xfrm>
      </p:grpSpPr>
      <p:sp>
        <p:nvSpPr>
          <p:cNvPr id="152" name="Google Shape;152;p29"/>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53" name="Google Shape;153;p29"/>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54" name="Google Shape;154;p29"/>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55" name="Google Shape;155;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6" name="Google Shape;156;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9"/>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58" name="Shape 158"/>
        <p:cNvGrpSpPr/>
        <p:nvPr/>
      </p:nvGrpSpPr>
      <p:grpSpPr>
        <a:xfrm>
          <a:off x="0" y="0"/>
          <a:ext cx="0" cy="0"/>
          <a:chOff x="0" y="0"/>
          <a:chExt cx="0" cy="0"/>
        </a:xfrm>
      </p:grpSpPr>
      <p:sp>
        <p:nvSpPr>
          <p:cNvPr id="159" name="Google Shape;159;p30"/>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30"/>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161" name="Google Shape;161;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2" name="Google Shape;162;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3" name="Google Shape;163;p30"/>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64" name="Shape 164"/>
        <p:cNvGrpSpPr/>
        <p:nvPr/>
      </p:nvGrpSpPr>
      <p:grpSpPr>
        <a:xfrm>
          <a:off x="0" y="0"/>
          <a:ext cx="0" cy="0"/>
          <a:chOff x="0" y="0"/>
          <a:chExt cx="0" cy="0"/>
        </a:xfrm>
      </p:grpSpPr>
      <p:sp>
        <p:nvSpPr>
          <p:cNvPr id="165" name="Google Shape;165;p31"/>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6" name="Google Shape;166;p31"/>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7" name="Google Shape;167;p31"/>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8" name="Google Shape;168;p31"/>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9" name="Google Shape;169;p31"/>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0" name="Google Shape;170;p31"/>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 name="Google Shape;171;p31"/>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72" name="Google Shape;172;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3" name="Google Shape;173;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174" name="Shape 174"/>
        <p:cNvGrpSpPr/>
        <p:nvPr/>
      </p:nvGrpSpPr>
      <p:grpSpPr>
        <a:xfrm>
          <a:off x="0" y="0"/>
          <a:ext cx="0" cy="0"/>
          <a:chOff x="0" y="0"/>
          <a:chExt cx="0" cy="0"/>
        </a:xfrm>
      </p:grpSpPr>
      <p:sp>
        <p:nvSpPr>
          <p:cNvPr id="175" name="Google Shape;175;p32"/>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6" name="Google Shape;176;p32"/>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77" name="Google Shape;177;p32"/>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8" name="Google Shape;178;p32"/>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79" name="Google Shape;179;p32"/>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0" name="Google Shape;180;p32"/>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81" name="Google Shape;181;p32"/>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82" name="Google Shape;182;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3" name="Google Shape;183;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184" name="Shape 184"/>
        <p:cNvGrpSpPr/>
        <p:nvPr/>
      </p:nvGrpSpPr>
      <p:grpSpPr>
        <a:xfrm>
          <a:off x="0" y="0"/>
          <a:ext cx="0" cy="0"/>
          <a:chOff x="0" y="0"/>
          <a:chExt cx="0" cy="0"/>
        </a:xfrm>
      </p:grpSpPr>
      <p:sp>
        <p:nvSpPr>
          <p:cNvPr id="185" name="Google Shape;185;p33"/>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86" name="Google Shape;186;p33"/>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7" name="Google Shape;187;p33"/>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88" name="Google Shape;188;p33"/>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9" name="Google Shape;189;p33"/>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90" name="Google Shape;190;p33"/>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33"/>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92" name="Google Shape;192;p33"/>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33"/>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94" name="Google Shape;194;p33"/>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5" name="Google Shape;195;p33"/>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96" name="Google Shape;196;p33"/>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7" name="Google Shape;197;p33"/>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98" name="Google Shape;198;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9" name="Google Shape;199;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200" name="Shape 200"/>
        <p:cNvGrpSpPr/>
        <p:nvPr/>
      </p:nvGrpSpPr>
      <p:grpSpPr>
        <a:xfrm>
          <a:off x="0" y="0"/>
          <a:ext cx="0" cy="0"/>
          <a:chOff x="0" y="0"/>
          <a:chExt cx="0" cy="0"/>
        </a:xfrm>
      </p:grpSpPr>
      <p:sp>
        <p:nvSpPr>
          <p:cNvPr id="201" name="Google Shape;201;p34"/>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02" name="Google Shape;202;p34"/>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3" name="Google Shape;203;p34"/>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04" name="Google Shape;204;p34"/>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5" name="Google Shape;205;p34"/>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06" name="Google Shape;206;p34"/>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7" name="Google Shape;207;p34"/>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08" name="Google Shape;208;p34"/>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9" name="Google Shape;209;p34"/>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0" name="Google Shape;210;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212" name="Shape 212"/>
        <p:cNvGrpSpPr/>
        <p:nvPr/>
      </p:nvGrpSpPr>
      <p:grpSpPr>
        <a:xfrm>
          <a:off x="0" y="0"/>
          <a:ext cx="0" cy="0"/>
          <a:chOff x="0" y="0"/>
          <a:chExt cx="0" cy="0"/>
        </a:xfrm>
      </p:grpSpPr>
      <p:sp>
        <p:nvSpPr>
          <p:cNvPr id="213" name="Google Shape;213;p35"/>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4" name="Google Shape;214;p35"/>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5" name="Google Shape;215;p35"/>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6" name="Google Shape;216;p35"/>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7" name="Google Shape;217;p35"/>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8" name="Google Shape;218;p35"/>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9" name="Google Shape;219;p35"/>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20" name="Google Shape;220;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1" name="Google Shape;221;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2" name="Google Shape;222;p35"/>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223" name="Shape 223"/>
        <p:cNvGrpSpPr/>
        <p:nvPr/>
      </p:nvGrpSpPr>
      <p:grpSpPr>
        <a:xfrm>
          <a:off x="0" y="0"/>
          <a:ext cx="0" cy="0"/>
          <a:chOff x="0" y="0"/>
          <a:chExt cx="0" cy="0"/>
        </a:xfrm>
      </p:grpSpPr>
      <p:sp>
        <p:nvSpPr>
          <p:cNvPr id="224" name="Google Shape;224;p36"/>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5" name="Google Shape;225;p36"/>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 name="Google Shape;226;p36"/>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7" name="Google Shape;227;p36"/>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8" name="Google Shape;228;p36"/>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9" name="Google Shape;229;p36"/>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0" name="Google Shape;230;p36"/>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1" name="Google Shape;231;p36"/>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2" name="Google Shape;232;p36"/>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3" name="Google Shape;233;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35" name="Shape 235"/>
        <p:cNvGrpSpPr/>
        <p:nvPr/>
      </p:nvGrpSpPr>
      <p:grpSpPr>
        <a:xfrm>
          <a:off x="0" y="0"/>
          <a:ext cx="0" cy="0"/>
          <a:chOff x="0" y="0"/>
          <a:chExt cx="0" cy="0"/>
        </a:xfrm>
      </p:grpSpPr>
      <p:sp>
        <p:nvSpPr>
          <p:cNvPr id="236" name="Google Shape;236;p37"/>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237" name="Google Shape;237;p37"/>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8" name="Google Shape;238;p37"/>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239" name="Google Shape;239;p37"/>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0" name="Google Shape;240;p37"/>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241" name="Google Shape;241;p37"/>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42" name="Google Shape;242;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3" name="Google Shape;243;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244" name="Shape 244"/>
        <p:cNvGrpSpPr/>
        <p:nvPr/>
      </p:nvGrpSpPr>
      <p:grpSpPr>
        <a:xfrm>
          <a:off x="0" y="0"/>
          <a:ext cx="0" cy="0"/>
          <a:chOff x="0" y="0"/>
          <a:chExt cx="0" cy="0"/>
        </a:xfrm>
      </p:grpSpPr>
      <p:sp>
        <p:nvSpPr>
          <p:cNvPr id="245" name="Google Shape;245;p38"/>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6" name="Google Shape;246;p38"/>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47" name="Google Shape;247;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8" name="Google Shape;248;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249" name="Shape 249"/>
        <p:cNvGrpSpPr/>
        <p:nvPr/>
      </p:nvGrpSpPr>
      <p:grpSpPr>
        <a:xfrm>
          <a:off x="0" y="0"/>
          <a:ext cx="0" cy="0"/>
          <a:chOff x="0" y="0"/>
          <a:chExt cx="0" cy="0"/>
        </a:xfrm>
      </p:grpSpPr>
      <p:sp>
        <p:nvSpPr>
          <p:cNvPr id="250" name="Google Shape;250;p39"/>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251" name="Google Shape;251;p39"/>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252" name="Google Shape;252;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3" name="Google Shape;253;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254" name="Shape 254"/>
        <p:cNvGrpSpPr/>
        <p:nvPr/>
      </p:nvGrpSpPr>
      <p:grpSpPr>
        <a:xfrm>
          <a:off x="0" y="0"/>
          <a:ext cx="0" cy="0"/>
          <a:chOff x="0" y="0"/>
          <a:chExt cx="0" cy="0"/>
        </a:xfrm>
      </p:grpSpPr>
      <p:sp>
        <p:nvSpPr>
          <p:cNvPr id="255" name="Google Shape;255;p40"/>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256" name="Google Shape;256;p40"/>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57" name="Google Shape;257;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8" name="Google Shape;258;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9" name="Google Shape;259;p40"/>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260" name="Shape 260"/>
        <p:cNvGrpSpPr/>
        <p:nvPr/>
      </p:nvGrpSpPr>
      <p:grpSpPr>
        <a:xfrm>
          <a:off x="0" y="0"/>
          <a:ext cx="0" cy="0"/>
          <a:chOff x="0" y="0"/>
          <a:chExt cx="0" cy="0"/>
        </a:xfrm>
      </p:grpSpPr>
      <p:sp>
        <p:nvSpPr>
          <p:cNvPr id="261" name="Google Shape;261;p41"/>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2" name="Google Shape;262;p41"/>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41"/>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4" name="Google Shape;264;p41"/>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41"/>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6" name="Google Shape;266;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7" name="Google Shape;267;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68" name="Shape 268"/>
        <p:cNvGrpSpPr/>
        <p:nvPr/>
      </p:nvGrpSpPr>
      <p:grpSpPr>
        <a:xfrm>
          <a:off x="0" y="0"/>
          <a:ext cx="0" cy="0"/>
          <a:chOff x="0" y="0"/>
          <a:chExt cx="0" cy="0"/>
        </a:xfrm>
      </p:grpSpPr>
      <p:sp>
        <p:nvSpPr>
          <p:cNvPr id="269" name="Google Shape;269;p42"/>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270" name="Google Shape;270;p42"/>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42"/>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272" name="Google Shape;272;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3" name="Google Shape;273;p42"/>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74" name="Google Shape;274;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5" name="Google Shape;275;p42"/>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76" name="Shape 276"/>
        <p:cNvGrpSpPr/>
        <p:nvPr/>
      </p:nvGrpSpPr>
      <p:grpSpPr>
        <a:xfrm>
          <a:off x="0" y="0"/>
          <a:ext cx="0" cy="0"/>
          <a:chOff x="0" y="0"/>
          <a:chExt cx="0" cy="0"/>
        </a:xfrm>
      </p:grpSpPr>
      <p:cxnSp>
        <p:nvCxnSpPr>
          <p:cNvPr id="277" name="Google Shape;277;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8" name="Google Shape;278;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79" name="Shape 279"/>
        <p:cNvGrpSpPr/>
        <p:nvPr/>
      </p:nvGrpSpPr>
      <p:grpSpPr>
        <a:xfrm>
          <a:off x="0" y="0"/>
          <a:ext cx="0" cy="0"/>
          <a:chOff x="0" y="0"/>
          <a:chExt cx="0" cy="0"/>
        </a:xfrm>
      </p:grpSpPr>
      <p:cxnSp>
        <p:nvCxnSpPr>
          <p:cNvPr id="280" name="Google Shape;280;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1" name="Google Shape;281;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2" name="Google Shape;282;p44"/>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3" name="Google Shape;283;p44"/>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84" name="Shape 284"/>
        <p:cNvGrpSpPr/>
        <p:nvPr/>
      </p:nvGrpSpPr>
      <p:grpSpPr>
        <a:xfrm>
          <a:off x="0" y="0"/>
          <a:ext cx="0" cy="0"/>
          <a:chOff x="0" y="0"/>
          <a:chExt cx="0" cy="0"/>
        </a:xfrm>
      </p:grpSpPr>
      <p:cxnSp>
        <p:nvCxnSpPr>
          <p:cNvPr id="285" name="Google Shape;285;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6" name="Google Shape;286;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4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1" name="Shape 291"/>
        <p:cNvGrpSpPr/>
        <p:nvPr/>
      </p:nvGrpSpPr>
      <p:grpSpPr>
        <a:xfrm>
          <a:off x="0" y="0"/>
          <a:ext cx="0" cy="0"/>
          <a:chOff x="0" y="0"/>
          <a:chExt cx="0" cy="0"/>
        </a:xfrm>
      </p:grpSpPr>
      <p:sp>
        <p:nvSpPr>
          <p:cNvPr id="292" name="Google Shape;292;p47"/>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93" name="Google Shape;293;p47"/>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294" name="Google Shape;294;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5" name="Google Shape;295;p47"/>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6" name="Google Shape;296;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7" name="Google Shape;297;p47"/>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8" name="Shape 298"/>
        <p:cNvGrpSpPr/>
        <p:nvPr/>
      </p:nvGrpSpPr>
      <p:grpSpPr>
        <a:xfrm>
          <a:off x="0" y="0"/>
          <a:ext cx="0" cy="0"/>
          <a:chOff x="0" y="0"/>
          <a:chExt cx="0" cy="0"/>
        </a:xfrm>
      </p:grpSpPr>
      <p:sp>
        <p:nvSpPr>
          <p:cNvPr id="299" name="Google Shape;299;p48"/>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0" name="Google Shape;300;p48"/>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301" name="Google Shape;301;p48"/>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02" name="Google Shape;302;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3" name="Google Shape;303;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4" name="Google Shape;304;p48"/>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05" name="Google Shape;305;p48"/>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6" name="Shape 306"/>
        <p:cNvGrpSpPr/>
        <p:nvPr/>
      </p:nvGrpSpPr>
      <p:grpSpPr>
        <a:xfrm>
          <a:off x="0" y="0"/>
          <a:ext cx="0" cy="0"/>
          <a:chOff x="0" y="0"/>
          <a:chExt cx="0" cy="0"/>
        </a:xfrm>
      </p:grpSpPr>
      <p:sp>
        <p:nvSpPr>
          <p:cNvPr id="307" name="Google Shape;307;p4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8" name="Google Shape;308;p4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Lato"/>
              <a:buChar char="●"/>
              <a:defRPr sz="1100"/>
            </a:lvl1pPr>
            <a:lvl2pPr indent="-317500" lvl="1" marL="914400" rtl="0">
              <a:spcBef>
                <a:spcPts val="0"/>
              </a:spcBef>
              <a:spcAft>
                <a:spcPts val="0"/>
              </a:spcAft>
              <a:buClr>
                <a:schemeClr val="dk1"/>
              </a:buClr>
              <a:buSzPts val="1400"/>
              <a:buFont typeface="Lato"/>
              <a:buChar char="○"/>
              <a:defRPr/>
            </a:lvl2pPr>
            <a:lvl3pPr indent="-317500" lvl="2" marL="1371600" rtl="0">
              <a:spcBef>
                <a:spcPts val="0"/>
              </a:spcBef>
              <a:spcAft>
                <a:spcPts val="0"/>
              </a:spcAft>
              <a:buClr>
                <a:schemeClr val="dk1"/>
              </a:buClr>
              <a:buSzPts val="1400"/>
              <a:buFont typeface="Lato"/>
              <a:buChar char="■"/>
              <a:defRPr/>
            </a:lvl3pPr>
            <a:lvl4pPr indent="-317500" lvl="3" marL="1828800" rtl="0">
              <a:spcBef>
                <a:spcPts val="0"/>
              </a:spcBef>
              <a:spcAft>
                <a:spcPts val="0"/>
              </a:spcAft>
              <a:buClr>
                <a:schemeClr val="dk1"/>
              </a:buClr>
              <a:buSzPts val="1400"/>
              <a:buFont typeface="Lato"/>
              <a:buChar char="●"/>
              <a:defRPr/>
            </a:lvl4pPr>
            <a:lvl5pPr indent="-317500" lvl="4" marL="2286000" rtl="0">
              <a:spcBef>
                <a:spcPts val="0"/>
              </a:spcBef>
              <a:spcAft>
                <a:spcPts val="0"/>
              </a:spcAft>
              <a:buClr>
                <a:schemeClr val="dk1"/>
              </a:buClr>
              <a:buSzPts val="1400"/>
              <a:buFont typeface="Lato"/>
              <a:buChar char="○"/>
              <a:defRPr/>
            </a:lvl5pPr>
            <a:lvl6pPr indent="-317500" lvl="5" marL="2743200" rtl="0">
              <a:spcBef>
                <a:spcPts val="0"/>
              </a:spcBef>
              <a:spcAft>
                <a:spcPts val="0"/>
              </a:spcAft>
              <a:buClr>
                <a:schemeClr val="dk1"/>
              </a:buClr>
              <a:buSzPts val="1400"/>
              <a:buFont typeface="Lato"/>
              <a:buChar char="■"/>
              <a:defRPr/>
            </a:lvl6pPr>
            <a:lvl7pPr indent="-317500" lvl="6" marL="3200400" rtl="0">
              <a:spcBef>
                <a:spcPts val="0"/>
              </a:spcBef>
              <a:spcAft>
                <a:spcPts val="0"/>
              </a:spcAft>
              <a:buClr>
                <a:schemeClr val="dk1"/>
              </a:buClr>
              <a:buSzPts val="1400"/>
              <a:buFont typeface="Lato"/>
              <a:buChar char="●"/>
              <a:defRPr/>
            </a:lvl7pPr>
            <a:lvl8pPr indent="-317500" lvl="7" marL="3657600" rtl="0">
              <a:spcBef>
                <a:spcPts val="0"/>
              </a:spcBef>
              <a:spcAft>
                <a:spcPts val="0"/>
              </a:spcAft>
              <a:buClr>
                <a:schemeClr val="dk1"/>
              </a:buClr>
              <a:buSzPts val="1400"/>
              <a:buFont typeface="Lato"/>
              <a:buChar char="○"/>
              <a:defRPr/>
            </a:lvl8pPr>
            <a:lvl9pPr indent="-317500" lvl="8" marL="4114800" rtl="0">
              <a:spcBef>
                <a:spcPts val="0"/>
              </a:spcBef>
              <a:spcAft>
                <a:spcPts val="0"/>
              </a:spcAft>
              <a:buClr>
                <a:schemeClr val="dk1"/>
              </a:buClr>
              <a:buSzPts val="1400"/>
              <a:buFont typeface="Lato"/>
              <a:buChar char="■"/>
              <a:defRPr/>
            </a:lvl9pPr>
          </a:lstStyle>
          <a:p/>
        </p:txBody>
      </p:sp>
      <p:cxnSp>
        <p:nvCxnSpPr>
          <p:cNvPr id="309" name="Google Shape;309;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0" name="Google Shape;310;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1" name="Google Shape;311;p49"/>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2" name="Shape 312"/>
        <p:cNvGrpSpPr/>
        <p:nvPr/>
      </p:nvGrpSpPr>
      <p:grpSpPr>
        <a:xfrm>
          <a:off x="0" y="0"/>
          <a:ext cx="0" cy="0"/>
          <a:chOff x="0" y="0"/>
          <a:chExt cx="0" cy="0"/>
        </a:xfrm>
      </p:grpSpPr>
      <p:sp>
        <p:nvSpPr>
          <p:cNvPr id="313" name="Google Shape;313;p50"/>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4" name="Google Shape;314;p50"/>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15" name="Google Shape;315;p50"/>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6" name="Google Shape;316;p50"/>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17" name="Google Shape;317;p50"/>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18" name="Google Shape;318;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9" name="Google Shape;319;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0" name="Google Shape;320;p50"/>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1" name="Shape 321"/>
        <p:cNvGrpSpPr/>
        <p:nvPr/>
      </p:nvGrpSpPr>
      <p:grpSpPr>
        <a:xfrm>
          <a:off x="0" y="0"/>
          <a:ext cx="0" cy="0"/>
          <a:chOff x="0" y="0"/>
          <a:chExt cx="0" cy="0"/>
        </a:xfrm>
      </p:grpSpPr>
      <p:sp>
        <p:nvSpPr>
          <p:cNvPr id="322" name="Google Shape;322;p5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23" name="Google Shape;323;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4" name="Google Shape;324;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5" name="Shape 325"/>
        <p:cNvGrpSpPr/>
        <p:nvPr/>
      </p:nvGrpSpPr>
      <p:grpSpPr>
        <a:xfrm>
          <a:off x="0" y="0"/>
          <a:ext cx="0" cy="0"/>
          <a:chOff x="0" y="0"/>
          <a:chExt cx="0" cy="0"/>
        </a:xfrm>
      </p:grpSpPr>
      <p:sp>
        <p:nvSpPr>
          <p:cNvPr id="326" name="Google Shape;326;p52"/>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327" name="Google Shape;327;p52"/>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328" name="Google Shape;328;p52"/>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29" name="Google Shape;329;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0" name="Google Shape;330;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1" name="Shape 331"/>
        <p:cNvGrpSpPr/>
        <p:nvPr/>
      </p:nvGrpSpPr>
      <p:grpSpPr>
        <a:xfrm>
          <a:off x="0" y="0"/>
          <a:ext cx="0" cy="0"/>
          <a:chOff x="0" y="0"/>
          <a:chExt cx="0" cy="0"/>
        </a:xfrm>
      </p:grpSpPr>
      <p:sp>
        <p:nvSpPr>
          <p:cNvPr id="332" name="Google Shape;332;p53"/>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333" name="Google Shape;333;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4" name="Google Shape;334;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5" name="Google Shape;335;p53"/>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36" name="Google Shape;336;p53"/>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7" name="Shape 337"/>
        <p:cNvGrpSpPr/>
        <p:nvPr/>
      </p:nvGrpSpPr>
      <p:grpSpPr>
        <a:xfrm>
          <a:off x="0" y="0"/>
          <a:ext cx="0" cy="0"/>
          <a:chOff x="0" y="0"/>
          <a:chExt cx="0" cy="0"/>
        </a:xfrm>
      </p:grpSpPr>
      <p:sp>
        <p:nvSpPr>
          <p:cNvPr id="338" name="Google Shape;338;p54"/>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339" name="Google Shape;339;p54"/>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40" name="Google Shape;340;p5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1" name="Google Shape;341;p5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2" name="Google Shape;342;p54"/>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3" name="Shape 343"/>
        <p:cNvGrpSpPr/>
        <p:nvPr/>
      </p:nvGrpSpPr>
      <p:grpSpPr>
        <a:xfrm>
          <a:off x="0" y="0"/>
          <a:ext cx="0" cy="0"/>
          <a:chOff x="0" y="0"/>
          <a:chExt cx="0" cy="0"/>
        </a:xfrm>
      </p:grpSpPr>
      <p:sp>
        <p:nvSpPr>
          <p:cNvPr id="344" name="Google Shape;344;p55"/>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345" name="Google Shape;345;p5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6" name="Google Shape;346;p5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7" name="Google Shape;347;p55"/>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48" name="Shape 348"/>
        <p:cNvGrpSpPr/>
        <p:nvPr/>
      </p:nvGrpSpPr>
      <p:grpSpPr>
        <a:xfrm>
          <a:off x="0" y="0"/>
          <a:ext cx="0" cy="0"/>
          <a:chOff x="0" y="0"/>
          <a:chExt cx="0" cy="0"/>
        </a:xfrm>
      </p:grpSpPr>
      <p:sp>
        <p:nvSpPr>
          <p:cNvPr id="349" name="Google Shape;349;p56"/>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50" name="Google Shape;350;p56"/>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cxnSp>
        <p:nvCxnSpPr>
          <p:cNvPr id="351" name="Google Shape;351;p5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2" name="Google Shape;352;p5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3" name="Google Shape;353;p5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54" name="Google Shape;354;p5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55" name="Shape 35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356" name="Shape 356"/>
        <p:cNvGrpSpPr/>
        <p:nvPr/>
      </p:nvGrpSpPr>
      <p:grpSpPr>
        <a:xfrm>
          <a:off x="0" y="0"/>
          <a:ext cx="0" cy="0"/>
          <a:chOff x="0" y="0"/>
          <a:chExt cx="0" cy="0"/>
        </a:xfrm>
      </p:grpSpPr>
      <p:sp>
        <p:nvSpPr>
          <p:cNvPr id="357" name="Google Shape;357;p58"/>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8" name="Google Shape;358;p58"/>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59" name="Google Shape;359;p58"/>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0" name="Google Shape;360;p58"/>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1" name="Google Shape;361;p58"/>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2" name="Google Shape;362;p58"/>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3" name="Google Shape;363;p58"/>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4" name="Google Shape;364;p58"/>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5" name="Google Shape;365;p58"/>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6" name="Google Shape;366;p58"/>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67" name="Google Shape;367;p58"/>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68" name="Google Shape;368;p58"/>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69" name="Google Shape;369;p58"/>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370" name="Google Shape;370;p5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1" name="Google Shape;371;p5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372" name="Shape 372"/>
        <p:cNvGrpSpPr/>
        <p:nvPr/>
      </p:nvGrpSpPr>
      <p:grpSpPr>
        <a:xfrm>
          <a:off x="0" y="0"/>
          <a:ext cx="0" cy="0"/>
          <a:chOff x="0" y="0"/>
          <a:chExt cx="0" cy="0"/>
        </a:xfrm>
      </p:grpSpPr>
      <p:sp>
        <p:nvSpPr>
          <p:cNvPr id="373" name="Google Shape;373;p59"/>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374" name="Google Shape;374;p59"/>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75" name="Google Shape;375;p5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6" name="Google Shape;376;p5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377" name="Shape 377"/>
        <p:cNvGrpSpPr/>
        <p:nvPr/>
      </p:nvGrpSpPr>
      <p:grpSpPr>
        <a:xfrm>
          <a:off x="0" y="0"/>
          <a:ext cx="0" cy="0"/>
          <a:chOff x="0" y="0"/>
          <a:chExt cx="0" cy="0"/>
        </a:xfrm>
      </p:grpSpPr>
      <p:sp>
        <p:nvSpPr>
          <p:cNvPr id="378" name="Google Shape;378;p60"/>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379" name="Google Shape;379;p60"/>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380" name="Google Shape;380;p6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1" name="Google Shape;381;p6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82" name="Shape 382"/>
        <p:cNvGrpSpPr/>
        <p:nvPr/>
      </p:nvGrpSpPr>
      <p:grpSpPr>
        <a:xfrm>
          <a:off x="0" y="0"/>
          <a:ext cx="0" cy="0"/>
          <a:chOff x="0" y="0"/>
          <a:chExt cx="0" cy="0"/>
        </a:xfrm>
      </p:grpSpPr>
      <p:sp>
        <p:nvSpPr>
          <p:cNvPr id="383" name="Google Shape;383;p6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84" name="Google Shape;384;p6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5" name="Google Shape;385;p6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6" name="Google Shape;386;p61"/>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87" name="Shape 387"/>
        <p:cNvGrpSpPr/>
        <p:nvPr/>
      </p:nvGrpSpPr>
      <p:grpSpPr>
        <a:xfrm>
          <a:off x="0" y="0"/>
          <a:ext cx="0" cy="0"/>
          <a:chOff x="0" y="0"/>
          <a:chExt cx="0" cy="0"/>
        </a:xfrm>
      </p:grpSpPr>
      <p:sp>
        <p:nvSpPr>
          <p:cNvPr id="388" name="Google Shape;388;p62"/>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89" name="Google Shape;389;p62"/>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390" name="Google Shape;390;p62"/>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391" name="Google Shape;391;p6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2" name="Google Shape;392;p6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3" name="Google Shape;393;p62"/>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394" name="Shape 394"/>
        <p:cNvGrpSpPr/>
        <p:nvPr/>
      </p:nvGrpSpPr>
      <p:grpSpPr>
        <a:xfrm>
          <a:off x="0" y="0"/>
          <a:ext cx="0" cy="0"/>
          <a:chOff x="0" y="0"/>
          <a:chExt cx="0" cy="0"/>
        </a:xfrm>
      </p:grpSpPr>
      <p:sp>
        <p:nvSpPr>
          <p:cNvPr id="395" name="Google Shape;395;p63"/>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6" name="Google Shape;396;p63"/>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397" name="Google Shape;397;p6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8" name="Google Shape;398;p6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9" name="Google Shape;399;p63"/>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400" name="Shape 400"/>
        <p:cNvGrpSpPr/>
        <p:nvPr/>
      </p:nvGrpSpPr>
      <p:grpSpPr>
        <a:xfrm>
          <a:off x="0" y="0"/>
          <a:ext cx="0" cy="0"/>
          <a:chOff x="0" y="0"/>
          <a:chExt cx="0" cy="0"/>
        </a:xfrm>
      </p:grpSpPr>
      <p:sp>
        <p:nvSpPr>
          <p:cNvPr id="401" name="Google Shape;401;p64"/>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2" name="Google Shape;402;p64"/>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3" name="Google Shape;403;p64"/>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4" name="Google Shape;404;p64"/>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5" name="Google Shape;405;p64"/>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6" name="Google Shape;406;p64"/>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7" name="Google Shape;407;p64"/>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08" name="Google Shape;408;p6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9" name="Google Shape;409;p6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410" name="Shape 410"/>
        <p:cNvGrpSpPr/>
        <p:nvPr/>
      </p:nvGrpSpPr>
      <p:grpSpPr>
        <a:xfrm>
          <a:off x="0" y="0"/>
          <a:ext cx="0" cy="0"/>
          <a:chOff x="0" y="0"/>
          <a:chExt cx="0" cy="0"/>
        </a:xfrm>
      </p:grpSpPr>
      <p:sp>
        <p:nvSpPr>
          <p:cNvPr id="411" name="Google Shape;411;p65"/>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2" name="Google Shape;412;p65"/>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413" name="Google Shape;413;p65"/>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4" name="Google Shape;414;p65"/>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415" name="Google Shape;415;p65"/>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6" name="Google Shape;416;p65"/>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417" name="Google Shape;417;p65"/>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18" name="Google Shape;418;p6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9" name="Google Shape;419;p6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420" name="Shape 420"/>
        <p:cNvGrpSpPr/>
        <p:nvPr/>
      </p:nvGrpSpPr>
      <p:grpSpPr>
        <a:xfrm>
          <a:off x="0" y="0"/>
          <a:ext cx="0" cy="0"/>
          <a:chOff x="0" y="0"/>
          <a:chExt cx="0" cy="0"/>
        </a:xfrm>
      </p:grpSpPr>
      <p:sp>
        <p:nvSpPr>
          <p:cNvPr id="421" name="Google Shape;421;p66"/>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22" name="Google Shape;422;p66"/>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3" name="Google Shape;423;p66"/>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24" name="Google Shape;424;p66"/>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5" name="Google Shape;425;p66"/>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26" name="Google Shape;426;p66"/>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7" name="Google Shape;427;p66"/>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28" name="Google Shape;428;p66"/>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9" name="Google Shape;429;p66"/>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30" name="Google Shape;430;p66"/>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1" name="Google Shape;431;p66"/>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432" name="Google Shape;432;p66"/>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3" name="Google Shape;433;p66"/>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34" name="Google Shape;434;p6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5" name="Google Shape;435;p6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436" name="Shape 436"/>
        <p:cNvGrpSpPr/>
        <p:nvPr/>
      </p:nvGrpSpPr>
      <p:grpSpPr>
        <a:xfrm>
          <a:off x="0" y="0"/>
          <a:ext cx="0" cy="0"/>
          <a:chOff x="0" y="0"/>
          <a:chExt cx="0" cy="0"/>
        </a:xfrm>
      </p:grpSpPr>
      <p:sp>
        <p:nvSpPr>
          <p:cNvPr id="437" name="Google Shape;437;p67"/>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8" name="Google Shape;438;p67"/>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9" name="Google Shape;439;p67"/>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0" name="Google Shape;440;p67"/>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1" name="Google Shape;441;p67"/>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2" name="Google Shape;442;p67"/>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3" name="Google Shape;443;p67"/>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44" name="Google Shape;444;p67"/>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5" name="Google Shape;445;p67"/>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46" name="Google Shape;446;p6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7" name="Google Shape;447;p6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448" name="Shape 448"/>
        <p:cNvGrpSpPr/>
        <p:nvPr/>
      </p:nvGrpSpPr>
      <p:grpSpPr>
        <a:xfrm>
          <a:off x="0" y="0"/>
          <a:ext cx="0" cy="0"/>
          <a:chOff x="0" y="0"/>
          <a:chExt cx="0" cy="0"/>
        </a:xfrm>
      </p:grpSpPr>
      <p:sp>
        <p:nvSpPr>
          <p:cNvPr id="449" name="Google Shape;449;p68"/>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50" name="Google Shape;450;p68"/>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1" name="Google Shape;451;p68"/>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52" name="Google Shape;452;p68"/>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3" name="Google Shape;453;p68"/>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54" name="Google Shape;454;p68"/>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5" name="Google Shape;455;p68"/>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56" name="Google Shape;456;p6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7" name="Google Shape;457;p6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8" name="Google Shape;458;p68"/>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459" name="Shape 459"/>
        <p:cNvGrpSpPr/>
        <p:nvPr/>
      </p:nvGrpSpPr>
      <p:grpSpPr>
        <a:xfrm>
          <a:off x="0" y="0"/>
          <a:ext cx="0" cy="0"/>
          <a:chOff x="0" y="0"/>
          <a:chExt cx="0" cy="0"/>
        </a:xfrm>
      </p:grpSpPr>
      <p:sp>
        <p:nvSpPr>
          <p:cNvPr id="460" name="Google Shape;460;p69"/>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1" name="Google Shape;461;p69"/>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2" name="Google Shape;462;p69"/>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3" name="Google Shape;463;p69"/>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4" name="Google Shape;464;p69"/>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5" name="Google Shape;465;p69"/>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6" name="Google Shape;466;p69"/>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7" name="Google Shape;467;p69"/>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8" name="Google Shape;468;p6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69" name="Google Shape;469;p6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0" name="Google Shape;470;p6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471" name="Shape 471"/>
        <p:cNvGrpSpPr/>
        <p:nvPr/>
      </p:nvGrpSpPr>
      <p:grpSpPr>
        <a:xfrm>
          <a:off x="0" y="0"/>
          <a:ext cx="0" cy="0"/>
          <a:chOff x="0" y="0"/>
          <a:chExt cx="0" cy="0"/>
        </a:xfrm>
      </p:grpSpPr>
      <p:sp>
        <p:nvSpPr>
          <p:cNvPr id="472" name="Google Shape;472;p70"/>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73" name="Google Shape;473;p70"/>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4" name="Google Shape;474;p70"/>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75" name="Google Shape;475;p70"/>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6" name="Google Shape;476;p70"/>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77" name="Google Shape;477;p70"/>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78" name="Google Shape;478;p7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9" name="Google Shape;479;p7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480" name="Shape 480"/>
        <p:cNvGrpSpPr/>
        <p:nvPr/>
      </p:nvGrpSpPr>
      <p:grpSpPr>
        <a:xfrm>
          <a:off x="0" y="0"/>
          <a:ext cx="0" cy="0"/>
          <a:chOff x="0" y="0"/>
          <a:chExt cx="0" cy="0"/>
        </a:xfrm>
      </p:grpSpPr>
      <p:sp>
        <p:nvSpPr>
          <p:cNvPr id="481" name="Google Shape;481;p71"/>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2" name="Google Shape;482;p71"/>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483" name="Google Shape;483;p7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4" name="Google Shape;484;p7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485" name="Shape 485"/>
        <p:cNvGrpSpPr/>
        <p:nvPr/>
      </p:nvGrpSpPr>
      <p:grpSpPr>
        <a:xfrm>
          <a:off x="0" y="0"/>
          <a:ext cx="0" cy="0"/>
          <a:chOff x="0" y="0"/>
          <a:chExt cx="0" cy="0"/>
        </a:xfrm>
      </p:grpSpPr>
      <p:sp>
        <p:nvSpPr>
          <p:cNvPr id="486" name="Google Shape;486;p72"/>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87" name="Google Shape;487;p72"/>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88" name="Google Shape;488;p7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9" name="Google Shape;489;p7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490" name="Shape 490"/>
        <p:cNvGrpSpPr/>
        <p:nvPr/>
      </p:nvGrpSpPr>
      <p:grpSpPr>
        <a:xfrm>
          <a:off x="0" y="0"/>
          <a:ext cx="0" cy="0"/>
          <a:chOff x="0" y="0"/>
          <a:chExt cx="0" cy="0"/>
        </a:xfrm>
      </p:grpSpPr>
      <p:sp>
        <p:nvSpPr>
          <p:cNvPr id="491" name="Google Shape;491;p73"/>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92" name="Google Shape;492;p73"/>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93" name="Google Shape;493;p7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4" name="Google Shape;494;p7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5" name="Google Shape;495;p7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496" name="Shape 496"/>
        <p:cNvGrpSpPr/>
        <p:nvPr/>
      </p:nvGrpSpPr>
      <p:grpSpPr>
        <a:xfrm>
          <a:off x="0" y="0"/>
          <a:ext cx="0" cy="0"/>
          <a:chOff x="0" y="0"/>
          <a:chExt cx="0" cy="0"/>
        </a:xfrm>
      </p:grpSpPr>
      <p:sp>
        <p:nvSpPr>
          <p:cNvPr id="497" name="Google Shape;497;p74"/>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98" name="Google Shape;498;p74"/>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99" name="Google Shape;499;p74"/>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500" name="Google Shape;500;p74"/>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1" name="Google Shape;501;p74"/>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502" name="Google Shape;502;p7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3" name="Google Shape;503;p7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504" name="Shape 504"/>
        <p:cNvGrpSpPr/>
        <p:nvPr/>
      </p:nvGrpSpPr>
      <p:grpSpPr>
        <a:xfrm>
          <a:off x="0" y="0"/>
          <a:ext cx="0" cy="0"/>
          <a:chOff x="0" y="0"/>
          <a:chExt cx="0" cy="0"/>
        </a:xfrm>
      </p:grpSpPr>
      <p:sp>
        <p:nvSpPr>
          <p:cNvPr id="505" name="Google Shape;505;p75"/>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506" name="Google Shape;506;p75"/>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7" name="Google Shape;507;p75"/>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508" name="Google Shape;508;p7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9" name="Google Shape;509;p75"/>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0" name="Google Shape;510;p7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1" name="Google Shape;511;p75"/>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512" name="Shape 512"/>
        <p:cNvGrpSpPr/>
        <p:nvPr/>
      </p:nvGrpSpPr>
      <p:grpSpPr>
        <a:xfrm>
          <a:off x="0" y="0"/>
          <a:ext cx="0" cy="0"/>
          <a:chOff x="0" y="0"/>
          <a:chExt cx="0" cy="0"/>
        </a:xfrm>
      </p:grpSpPr>
      <p:cxnSp>
        <p:nvCxnSpPr>
          <p:cNvPr id="513" name="Google Shape;513;p7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4" name="Google Shape;514;p7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515" name="Shape 515"/>
        <p:cNvGrpSpPr/>
        <p:nvPr/>
      </p:nvGrpSpPr>
      <p:grpSpPr>
        <a:xfrm>
          <a:off x="0" y="0"/>
          <a:ext cx="0" cy="0"/>
          <a:chOff x="0" y="0"/>
          <a:chExt cx="0" cy="0"/>
        </a:xfrm>
      </p:grpSpPr>
      <p:cxnSp>
        <p:nvCxnSpPr>
          <p:cNvPr id="516" name="Google Shape;516;p7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7" name="Google Shape;517;p7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8" name="Google Shape;518;p77"/>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9" name="Google Shape;519;p77"/>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520" name="Shape 520"/>
        <p:cNvGrpSpPr/>
        <p:nvPr/>
      </p:nvGrpSpPr>
      <p:grpSpPr>
        <a:xfrm>
          <a:off x="0" y="0"/>
          <a:ext cx="0" cy="0"/>
          <a:chOff x="0" y="0"/>
          <a:chExt cx="0" cy="0"/>
        </a:xfrm>
      </p:grpSpPr>
      <p:cxnSp>
        <p:nvCxnSpPr>
          <p:cNvPr id="521" name="Google Shape;521;p7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2" name="Google Shape;522;p7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3" name="Google Shape;523;p78"/>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27" name="Shape 527"/>
        <p:cNvGrpSpPr/>
        <p:nvPr/>
      </p:nvGrpSpPr>
      <p:grpSpPr>
        <a:xfrm>
          <a:off x="0" y="0"/>
          <a:ext cx="0" cy="0"/>
          <a:chOff x="0" y="0"/>
          <a:chExt cx="0" cy="0"/>
        </a:xfrm>
      </p:grpSpPr>
      <p:sp>
        <p:nvSpPr>
          <p:cNvPr id="528" name="Google Shape;528;p80"/>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9" name="Google Shape;529;p80"/>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530" name="Google Shape;530;p8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31" name="Google Shape;531;p80"/>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2" name="Google Shape;532;p8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33" name="Google Shape;533;p80"/>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4" name="Shape 534"/>
        <p:cNvGrpSpPr/>
        <p:nvPr/>
      </p:nvGrpSpPr>
      <p:grpSpPr>
        <a:xfrm>
          <a:off x="0" y="0"/>
          <a:ext cx="0" cy="0"/>
          <a:chOff x="0" y="0"/>
          <a:chExt cx="0" cy="0"/>
        </a:xfrm>
      </p:grpSpPr>
      <p:sp>
        <p:nvSpPr>
          <p:cNvPr id="535" name="Google Shape;535;p81"/>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6" name="Google Shape;536;p81"/>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537" name="Google Shape;537;p81"/>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538" name="Google Shape;538;p8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39" name="Google Shape;539;p8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40" name="Google Shape;540;p81"/>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41" name="Google Shape;541;p81"/>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2" name="Shape 542"/>
        <p:cNvGrpSpPr/>
        <p:nvPr/>
      </p:nvGrpSpPr>
      <p:grpSpPr>
        <a:xfrm>
          <a:off x="0" y="0"/>
          <a:ext cx="0" cy="0"/>
          <a:chOff x="0" y="0"/>
          <a:chExt cx="0" cy="0"/>
        </a:xfrm>
      </p:grpSpPr>
      <p:sp>
        <p:nvSpPr>
          <p:cNvPr id="543" name="Google Shape;543;p82"/>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44" name="Google Shape;544;p8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Lato"/>
              <a:buChar char="●"/>
              <a:defRPr sz="1100"/>
            </a:lvl1pPr>
            <a:lvl2pPr indent="-317500" lvl="1" marL="914400" rtl="0">
              <a:spcBef>
                <a:spcPts val="0"/>
              </a:spcBef>
              <a:spcAft>
                <a:spcPts val="0"/>
              </a:spcAft>
              <a:buClr>
                <a:schemeClr val="dk1"/>
              </a:buClr>
              <a:buSzPts val="1400"/>
              <a:buFont typeface="Lato"/>
              <a:buChar char="○"/>
              <a:defRPr/>
            </a:lvl2pPr>
            <a:lvl3pPr indent="-317500" lvl="2" marL="1371600" rtl="0">
              <a:spcBef>
                <a:spcPts val="0"/>
              </a:spcBef>
              <a:spcAft>
                <a:spcPts val="0"/>
              </a:spcAft>
              <a:buClr>
                <a:schemeClr val="dk1"/>
              </a:buClr>
              <a:buSzPts val="1400"/>
              <a:buFont typeface="Lato"/>
              <a:buChar char="■"/>
              <a:defRPr/>
            </a:lvl3pPr>
            <a:lvl4pPr indent="-317500" lvl="3" marL="1828800" rtl="0">
              <a:spcBef>
                <a:spcPts val="0"/>
              </a:spcBef>
              <a:spcAft>
                <a:spcPts val="0"/>
              </a:spcAft>
              <a:buClr>
                <a:schemeClr val="dk1"/>
              </a:buClr>
              <a:buSzPts val="1400"/>
              <a:buFont typeface="Lato"/>
              <a:buChar char="●"/>
              <a:defRPr/>
            </a:lvl4pPr>
            <a:lvl5pPr indent="-317500" lvl="4" marL="2286000" rtl="0">
              <a:spcBef>
                <a:spcPts val="0"/>
              </a:spcBef>
              <a:spcAft>
                <a:spcPts val="0"/>
              </a:spcAft>
              <a:buClr>
                <a:schemeClr val="dk1"/>
              </a:buClr>
              <a:buSzPts val="1400"/>
              <a:buFont typeface="Lato"/>
              <a:buChar char="○"/>
              <a:defRPr/>
            </a:lvl5pPr>
            <a:lvl6pPr indent="-317500" lvl="5" marL="2743200" rtl="0">
              <a:spcBef>
                <a:spcPts val="0"/>
              </a:spcBef>
              <a:spcAft>
                <a:spcPts val="0"/>
              </a:spcAft>
              <a:buClr>
                <a:schemeClr val="dk1"/>
              </a:buClr>
              <a:buSzPts val="1400"/>
              <a:buFont typeface="Lato"/>
              <a:buChar char="■"/>
              <a:defRPr/>
            </a:lvl6pPr>
            <a:lvl7pPr indent="-317500" lvl="6" marL="3200400" rtl="0">
              <a:spcBef>
                <a:spcPts val="0"/>
              </a:spcBef>
              <a:spcAft>
                <a:spcPts val="0"/>
              </a:spcAft>
              <a:buClr>
                <a:schemeClr val="dk1"/>
              </a:buClr>
              <a:buSzPts val="1400"/>
              <a:buFont typeface="Lato"/>
              <a:buChar char="●"/>
              <a:defRPr/>
            </a:lvl7pPr>
            <a:lvl8pPr indent="-317500" lvl="7" marL="3657600" rtl="0">
              <a:spcBef>
                <a:spcPts val="0"/>
              </a:spcBef>
              <a:spcAft>
                <a:spcPts val="0"/>
              </a:spcAft>
              <a:buClr>
                <a:schemeClr val="dk1"/>
              </a:buClr>
              <a:buSzPts val="1400"/>
              <a:buFont typeface="Lato"/>
              <a:buChar char="○"/>
              <a:defRPr/>
            </a:lvl8pPr>
            <a:lvl9pPr indent="-317500" lvl="8" marL="4114800" rtl="0">
              <a:spcBef>
                <a:spcPts val="0"/>
              </a:spcBef>
              <a:spcAft>
                <a:spcPts val="0"/>
              </a:spcAft>
              <a:buClr>
                <a:schemeClr val="dk1"/>
              </a:buClr>
              <a:buSzPts val="1400"/>
              <a:buFont typeface="Lato"/>
              <a:buChar char="■"/>
              <a:defRPr/>
            </a:lvl9pPr>
          </a:lstStyle>
          <a:p/>
        </p:txBody>
      </p:sp>
      <p:cxnSp>
        <p:nvCxnSpPr>
          <p:cNvPr id="545" name="Google Shape;545;p8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46" name="Google Shape;546;p8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47" name="Google Shape;547;p82"/>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48" name="Shape 548"/>
        <p:cNvGrpSpPr/>
        <p:nvPr/>
      </p:nvGrpSpPr>
      <p:grpSpPr>
        <a:xfrm>
          <a:off x="0" y="0"/>
          <a:ext cx="0" cy="0"/>
          <a:chOff x="0" y="0"/>
          <a:chExt cx="0" cy="0"/>
        </a:xfrm>
      </p:grpSpPr>
      <p:sp>
        <p:nvSpPr>
          <p:cNvPr id="549" name="Google Shape;549;p83"/>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0" name="Google Shape;550;p83"/>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551" name="Google Shape;551;p83"/>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2" name="Google Shape;552;p83"/>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553" name="Google Shape;553;p83"/>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554" name="Google Shape;554;p8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55" name="Google Shape;555;p8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56" name="Google Shape;556;p83"/>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7" name="Shape 557"/>
        <p:cNvGrpSpPr/>
        <p:nvPr/>
      </p:nvGrpSpPr>
      <p:grpSpPr>
        <a:xfrm>
          <a:off x="0" y="0"/>
          <a:ext cx="0" cy="0"/>
          <a:chOff x="0" y="0"/>
          <a:chExt cx="0" cy="0"/>
        </a:xfrm>
      </p:grpSpPr>
      <p:sp>
        <p:nvSpPr>
          <p:cNvPr id="558" name="Google Shape;558;p8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59" name="Google Shape;559;p8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60" name="Google Shape;560;p8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1" name="Shape 561"/>
        <p:cNvGrpSpPr/>
        <p:nvPr/>
      </p:nvGrpSpPr>
      <p:grpSpPr>
        <a:xfrm>
          <a:off x="0" y="0"/>
          <a:ext cx="0" cy="0"/>
          <a:chOff x="0" y="0"/>
          <a:chExt cx="0" cy="0"/>
        </a:xfrm>
      </p:grpSpPr>
      <p:sp>
        <p:nvSpPr>
          <p:cNvPr id="562" name="Google Shape;562;p85"/>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563" name="Google Shape;563;p85"/>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4" name="Google Shape;564;p85"/>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65" name="Google Shape;565;p8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66" name="Google Shape;566;p8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7" name="Shape 567"/>
        <p:cNvGrpSpPr/>
        <p:nvPr/>
      </p:nvGrpSpPr>
      <p:grpSpPr>
        <a:xfrm>
          <a:off x="0" y="0"/>
          <a:ext cx="0" cy="0"/>
          <a:chOff x="0" y="0"/>
          <a:chExt cx="0" cy="0"/>
        </a:xfrm>
      </p:grpSpPr>
      <p:sp>
        <p:nvSpPr>
          <p:cNvPr id="568" name="Google Shape;568;p86"/>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69" name="Google Shape;569;p8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70" name="Google Shape;570;p8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71" name="Google Shape;571;p86"/>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72" name="Google Shape;572;p86"/>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3" name="Shape 573"/>
        <p:cNvGrpSpPr/>
        <p:nvPr/>
      </p:nvGrpSpPr>
      <p:grpSpPr>
        <a:xfrm>
          <a:off x="0" y="0"/>
          <a:ext cx="0" cy="0"/>
          <a:chOff x="0" y="0"/>
          <a:chExt cx="0" cy="0"/>
        </a:xfrm>
      </p:grpSpPr>
      <p:sp>
        <p:nvSpPr>
          <p:cNvPr id="574" name="Google Shape;574;p87"/>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75" name="Google Shape;575;p87"/>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6" name="Google Shape;576;p8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77" name="Google Shape;577;p8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78" name="Google Shape;578;p87"/>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9" name="Shape 579"/>
        <p:cNvGrpSpPr/>
        <p:nvPr/>
      </p:nvGrpSpPr>
      <p:grpSpPr>
        <a:xfrm>
          <a:off x="0" y="0"/>
          <a:ext cx="0" cy="0"/>
          <a:chOff x="0" y="0"/>
          <a:chExt cx="0" cy="0"/>
        </a:xfrm>
      </p:grpSpPr>
      <p:sp>
        <p:nvSpPr>
          <p:cNvPr id="580" name="Google Shape;580;p88"/>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581" name="Google Shape;581;p8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2" name="Google Shape;582;p8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3" name="Google Shape;583;p88"/>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4" name="Shape 584"/>
        <p:cNvGrpSpPr/>
        <p:nvPr/>
      </p:nvGrpSpPr>
      <p:grpSpPr>
        <a:xfrm>
          <a:off x="0" y="0"/>
          <a:ext cx="0" cy="0"/>
          <a:chOff x="0" y="0"/>
          <a:chExt cx="0" cy="0"/>
        </a:xfrm>
      </p:grpSpPr>
      <p:sp>
        <p:nvSpPr>
          <p:cNvPr id="585" name="Google Shape;585;p89"/>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86" name="Google Shape;586;p89"/>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cxnSp>
        <p:nvCxnSpPr>
          <p:cNvPr id="587" name="Google Shape;587;p8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8" name="Google Shape;588;p8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9" name="Google Shape;589;p8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90" name="Google Shape;590;p8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91" name="Shape 591"/>
        <p:cNvGrpSpPr/>
        <p:nvPr/>
      </p:nvGrpSpPr>
      <p:grpSpPr>
        <a:xfrm>
          <a:off x="0" y="0"/>
          <a:ext cx="0" cy="0"/>
          <a:chOff x="0" y="0"/>
          <a:chExt cx="0" cy="0"/>
        </a:xfrm>
      </p:grpSpPr>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592" name="Shape 592"/>
        <p:cNvGrpSpPr/>
        <p:nvPr/>
      </p:nvGrpSpPr>
      <p:grpSpPr>
        <a:xfrm>
          <a:off x="0" y="0"/>
          <a:ext cx="0" cy="0"/>
          <a:chOff x="0" y="0"/>
          <a:chExt cx="0" cy="0"/>
        </a:xfrm>
      </p:grpSpPr>
      <p:sp>
        <p:nvSpPr>
          <p:cNvPr id="593" name="Google Shape;593;p91"/>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4" name="Google Shape;594;p91"/>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595" name="Google Shape;595;p91"/>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96" name="Google Shape;596;p91"/>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597" name="Google Shape;597;p91"/>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98" name="Google Shape;598;p91"/>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599" name="Google Shape;599;p91"/>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0" name="Google Shape;600;p91"/>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601" name="Google Shape;601;p91"/>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2" name="Google Shape;602;p91"/>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603" name="Google Shape;603;p91"/>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604" name="Google Shape;604;p91"/>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605" name="Google Shape;605;p91"/>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606" name="Google Shape;606;p9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07" name="Google Shape;607;p9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608" name="Shape 608"/>
        <p:cNvGrpSpPr/>
        <p:nvPr/>
      </p:nvGrpSpPr>
      <p:grpSpPr>
        <a:xfrm>
          <a:off x="0" y="0"/>
          <a:ext cx="0" cy="0"/>
          <a:chOff x="0" y="0"/>
          <a:chExt cx="0" cy="0"/>
        </a:xfrm>
      </p:grpSpPr>
      <p:sp>
        <p:nvSpPr>
          <p:cNvPr id="609" name="Google Shape;609;p92"/>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610" name="Google Shape;610;p92"/>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611" name="Google Shape;611;p9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12" name="Google Shape;612;p9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613" name="Shape 613"/>
        <p:cNvGrpSpPr/>
        <p:nvPr/>
      </p:nvGrpSpPr>
      <p:grpSpPr>
        <a:xfrm>
          <a:off x="0" y="0"/>
          <a:ext cx="0" cy="0"/>
          <a:chOff x="0" y="0"/>
          <a:chExt cx="0" cy="0"/>
        </a:xfrm>
      </p:grpSpPr>
      <p:sp>
        <p:nvSpPr>
          <p:cNvPr id="614" name="Google Shape;614;p93"/>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615" name="Google Shape;615;p93"/>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616" name="Google Shape;616;p9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17" name="Google Shape;617;p9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18" name="Shape 618"/>
        <p:cNvGrpSpPr/>
        <p:nvPr/>
      </p:nvGrpSpPr>
      <p:grpSpPr>
        <a:xfrm>
          <a:off x="0" y="0"/>
          <a:ext cx="0" cy="0"/>
          <a:chOff x="0" y="0"/>
          <a:chExt cx="0" cy="0"/>
        </a:xfrm>
      </p:grpSpPr>
      <p:sp>
        <p:nvSpPr>
          <p:cNvPr id="619" name="Google Shape;619;p9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620" name="Google Shape;620;p9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21" name="Google Shape;621;p9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22" name="Google Shape;622;p94"/>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23" name="Shape 623"/>
        <p:cNvGrpSpPr/>
        <p:nvPr/>
      </p:nvGrpSpPr>
      <p:grpSpPr>
        <a:xfrm>
          <a:off x="0" y="0"/>
          <a:ext cx="0" cy="0"/>
          <a:chOff x="0" y="0"/>
          <a:chExt cx="0" cy="0"/>
        </a:xfrm>
      </p:grpSpPr>
      <p:sp>
        <p:nvSpPr>
          <p:cNvPr id="624" name="Google Shape;624;p95"/>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25" name="Google Shape;625;p95"/>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626" name="Google Shape;626;p95"/>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627" name="Google Shape;627;p9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28" name="Google Shape;628;p9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29" name="Google Shape;629;p95"/>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630" name="Shape 630"/>
        <p:cNvGrpSpPr/>
        <p:nvPr/>
      </p:nvGrpSpPr>
      <p:grpSpPr>
        <a:xfrm>
          <a:off x="0" y="0"/>
          <a:ext cx="0" cy="0"/>
          <a:chOff x="0" y="0"/>
          <a:chExt cx="0" cy="0"/>
        </a:xfrm>
      </p:grpSpPr>
      <p:sp>
        <p:nvSpPr>
          <p:cNvPr id="631" name="Google Shape;631;p96"/>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2" name="Google Shape;632;p96"/>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633" name="Google Shape;633;p9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4" name="Google Shape;634;p9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5" name="Google Shape;635;p96"/>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636" name="Shape 636"/>
        <p:cNvGrpSpPr/>
        <p:nvPr/>
      </p:nvGrpSpPr>
      <p:grpSpPr>
        <a:xfrm>
          <a:off x="0" y="0"/>
          <a:ext cx="0" cy="0"/>
          <a:chOff x="0" y="0"/>
          <a:chExt cx="0" cy="0"/>
        </a:xfrm>
      </p:grpSpPr>
      <p:sp>
        <p:nvSpPr>
          <p:cNvPr id="637" name="Google Shape;637;p97"/>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38" name="Google Shape;638;p97"/>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9" name="Google Shape;639;p97"/>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40" name="Google Shape;640;p97"/>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1" name="Google Shape;641;p97"/>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42" name="Google Shape;642;p97"/>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3" name="Google Shape;643;p97"/>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644" name="Google Shape;644;p9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5" name="Google Shape;645;p9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646" name="Shape 646"/>
        <p:cNvGrpSpPr/>
        <p:nvPr/>
      </p:nvGrpSpPr>
      <p:grpSpPr>
        <a:xfrm>
          <a:off x="0" y="0"/>
          <a:ext cx="0" cy="0"/>
          <a:chOff x="0" y="0"/>
          <a:chExt cx="0" cy="0"/>
        </a:xfrm>
      </p:grpSpPr>
      <p:sp>
        <p:nvSpPr>
          <p:cNvPr id="647" name="Google Shape;647;p98"/>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48" name="Google Shape;648;p98"/>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649" name="Google Shape;649;p98"/>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50" name="Google Shape;650;p98"/>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651" name="Google Shape;651;p98"/>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52" name="Google Shape;652;p98"/>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653" name="Google Shape;653;p98"/>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654" name="Google Shape;654;p9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55" name="Google Shape;655;p9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656" name="Shape 656"/>
        <p:cNvGrpSpPr/>
        <p:nvPr/>
      </p:nvGrpSpPr>
      <p:grpSpPr>
        <a:xfrm>
          <a:off x="0" y="0"/>
          <a:ext cx="0" cy="0"/>
          <a:chOff x="0" y="0"/>
          <a:chExt cx="0" cy="0"/>
        </a:xfrm>
      </p:grpSpPr>
      <p:sp>
        <p:nvSpPr>
          <p:cNvPr id="657" name="Google Shape;657;p99"/>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58" name="Google Shape;658;p99"/>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59" name="Google Shape;659;p99"/>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60" name="Google Shape;660;p99"/>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61" name="Google Shape;661;p99"/>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62" name="Google Shape;662;p99"/>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63" name="Google Shape;663;p99"/>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64" name="Google Shape;664;p99"/>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65" name="Google Shape;665;p99"/>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66" name="Google Shape;666;p99"/>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67" name="Google Shape;667;p99"/>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668" name="Google Shape;668;p99"/>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69" name="Google Shape;669;p99"/>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670" name="Google Shape;670;p9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71" name="Google Shape;671;p9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672" name="Shape 672"/>
        <p:cNvGrpSpPr/>
        <p:nvPr/>
      </p:nvGrpSpPr>
      <p:grpSpPr>
        <a:xfrm>
          <a:off x="0" y="0"/>
          <a:ext cx="0" cy="0"/>
          <a:chOff x="0" y="0"/>
          <a:chExt cx="0" cy="0"/>
        </a:xfrm>
      </p:grpSpPr>
      <p:sp>
        <p:nvSpPr>
          <p:cNvPr id="673" name="Google Shape;673;p100"/>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74" name="Google Shape;674;p100"/>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75" name="Google Shape;675;p100"/>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76" name="Google Shape;676;p100"/>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77" name="Google Shape;677;p100"/>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78" name="Google Shape;678;p100"/>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79" name="Google Shape;679;p100"/>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80" name="Google Shape;680;p100"/>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81" name="Google Shape;681;p100"/>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682" name="Google Shape;682;p10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83" name="Google Shape;683;p10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684" name="Shape 684"/>
        <p:cNvGrpSpPr/>
        <p:nvPr/>
      </p:nvGrpSpPr>
      <p:grpSpPr>
        <a:xfrm>
          <a:off x="0" y="0"/>
          <a:ext cx="0" cy="0"/>
          <a:chOff x="0" y="0"/>
          <a:chExt cx="0" cy="0"/>
        </a:xfrm>
      </p:grpSpPr>
      <p:sp>
        <p:nvSpPr>
          <p:cNvPr id="685" name="Google Shape;685;p101"/>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86" name="Google Shape;686;p101"/>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87" name="Google Shape;687;p101"/>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88" name="Google Shape;688;p101"/>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89" name="Google Shape;689;p101"/>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90" name="Google Shape;690;p101"/>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1" name="Google Shape;691;p101"/>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692" name="Google Shape;692;p10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3" name="Google Shape;693;p10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4" name="Google Shape;694;p101"/>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695" name="Shape 695"/>
        <p:cNvGrpSpPr/>
        <p:nvPr/>
      </p:nvGrpSpPr>
      <p:grpSpPr>
        <a:xfrm>
          <a:off x="0" y="0"/>
          <a:ext cx="0" cy="0"/>
          <a:chOff x="0" y="0"/>
          <a:chExt cx="0" cy="0"/>
        </a:xfrm>
      </p:grpSpPr>
      <p:sp>
        <p:nvSpPr>
          <p:cNvPr id="696" name="Google Shape;696;p102"/>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97" name="Google Shape;697;p102"/>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8" name="Google Shape;698;p102"/>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699" name="Google Shape;699;p102"/>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0" name="Google Shape;700;p102"/>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701" name="Google Shape;701;p102"/>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2" name="Google Shape;702;p102"/>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703" name="Google Shape;703;p102"/>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4" name="Google Shape;704;p102"/>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705" name="Google Shape;705;p10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6" name="Google Shape;706;p10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707" name="Shape 707"/>
        <p:cNvGrpSpPr/>
        <p:nvPr/>
      </p:nvGrpSpPr>
      <p:grpSpPr>
        <a:xfrm>
          <a:off x="0" y="0"/>
          <a:ext cx="0" cy="0"/>
          <a:chOff x="0" y="0"/>
          <a:chExt cx="0" cy="0"/>
        </a:xfrm>
      </p:grpSpPr>
      <p:sp>
        <p:nvSpPr>
          <p:cNvPr id="708" name="Google Shape;708;p103"/>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709" name="Google Shape;709;p103"/>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10" name="Google Shape;710;p103"/>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711" name="Google Shape;711;p103"/>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12" name="Google Shape;712;p103"/>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713" name="Google Shape;713;p103"/>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714" name="Google Shape;714;p10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15" name="Google Shape;715;p10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theme" Target="../theme/theme1.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3.xml"/><Relationship Id="rId22" Type="http://schemas.openxmlformats.org/officeDocument/2006/relationships/slideLayout" Target="../slideLayouts/slideLayout65.xml"/><Relationship Id="rId21" Type="http://schemas.openxmlformats.org/officeDocument/2006/relationships/slideLayout" Target="../slideLayouts/slideLayout64.xml"/><Relationship Id="rId24" Type="http://schemas.openxmlformats.org/officeDocument/2006/relationships/slideLayout" Target="../slideLayouts/slideLayout67.xml"/><Relationship Id="rId23" Type="http://schemas.openxmlformats.org/officeDocument/2006/relationships/slideLayout" Target="../slideLayouts/slideLayout66.xml"/><Relationship Id="rId1" Type="http://schemas.openxmlformats.org/officeDocument/2006/relationships/slideLayout" Target="../slideLayouts/slideLayout44.xml"/><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9" Type="http://schemas.openxmlformats.org/officeDocument/2006/relationships/slideLayout" Target="../slideLayouts/slideLayout52.xml"/><Relationship Id="rId26" Type="http://schemas.openxmlformats.org/officeDocument/2006/relationships/slideLayout" Target="../slideLayouts/slideLayout69.xml"/><Relationship Id="rId25" Type="http://schemas.openxmlformats.org/officeDocument/2006/relationships/slideLayout" Target="../slideLayouts/slideLayout68.xml"/><Relationship Id="rId28" Type="http://schemas.openxmlformats.org/officeDocument/2006/relationships/slideLayout" Target="../slideLayouts/slideLayout71.xml"/><Relationship Id="rId27" Type="http://schemas.openxmlformats.org/officeDocument/2006/relationships/slideLayout" Target="../slideLayouts/slideLayout70.xml"/><Relationship Id="rId5" Type="http://schemas.openxmlformats.org/officeDocument/2006/relationships/slideLayout" Target="../slideLayouts/slideLayout48.xml"/><Relationship Id="rId6" Type="http://schemas.openxmlformats.org/officeDocument/2006/relationships/slideLayout" Target="../slideLayouts/slideLayout49.xml"/><Relationship Id="rId29" Type="http://schemas.openxmlformats.org/officeDocument/2006/relationships/slideLayout" Target="../slideLayouts/slideLayout72.xml"/><Relationship Id="rId7" Type="http://schemas.openxmlformats.org/officeDocument/2006/relationships/slideLayout" Target="../slideLayouts/slideLayout50.xml"/><Relationship Id="rId8" Type="http://schemas.openxmlformats.org/officeDocument/2006/relationships/slideLayout" Target="../slideLayouts/slideLayout51.xml"/><Relationship Id="rId31" Type="http://schemas.openxmlformats.org/officeDocument/2006/relationships/slideLayout" Target="../slideLayouts/slideLayout74.xml"/><Relationship Id="rId30" Type="http://schemas.openxmlformats.org/officeDocument/2006/relationships/slideLayout" Target="../slideLayouts/slideLayout73.xml"/><Relationship Id="rId11" Type="http://schemas.openxmlformats.org/officeDocument/2006/relationships/slideLayout" Target="../slideLayouts/slideLayout54.xml"/><Relationship Id="rId33" Type="http://schemas.openxmlformats.org/officeDocument/2006/relationships/theme" Target="../theme/theme2.xml"/><Relationship Id="rId10" Type="http://schemas.openxmlformats.org/officeDocument/2006/relationships/slideLayout" Target="../slideLayouts/slideLayout53.xml"/><Relationship Id="rId32" Type="http://schemas.openxmlformats.org/officeDocument/2006/relationships/slideLayout" Target="../slideLayouts/slideLayout75.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9" Type="http://schemas.openxmlformats.org/officeDocument/2006/relationships/slideLayout" Target="../slideLayouts/slideLayout62.xml"/><Relationship Id="rId18" Type="http://schemas.openxmlformats.org/officeDocument/2006/relationships/slideLayout" Target="../slideLayouts/slideLayout61.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95.xml"/><Relationship Id="rId22" Type="http://schemas.openxmlformats.org/officeDocument/2006/relationships/slideLayout" Target="../slideLayouts/slideLayout97.xml"/><Relationship Id="rId21" Type="http://schemas.openxmlformats.org/officeDocument/2006/relationships/slideLayout" Target="../slideLayouts/slideLayout96.xml"/><Relationship Id="rId24" Type="http://schemas.openxmlformats.org/officeDocument/2006/relationships/slideLayout" Target="../slideLayouts/slideLayout99.xml"/><Relationship Id="rId23" Type="http://schemas.openxmlformats.org/officeDocument/2006/relationships/slideLayout" Target="../slideLayouts/slideLayout98.xml"/><Relationship Id="rId1" Type="http://schemas.openxmlformats.org/officeDocument/2006/relationships/slideLayout" Target="../slideLayouts/slideLayout76.xml"/><Relationship Id="rId2" Type="http://schemas.openxmlformats.org/officeDocument/2006/relationships/slideLayout" Target="../slideLayouts/slideLayout77.xml"/><Relationship Id="rId3" Type="http://schemas.openxmlformats.org/officeDocument/2006/relationships/slideLayout" Target="../slideLayouts/slideLayout78.xml"/><Relationship Id="rId4" Type="http://schemas.openxmlformats.org/officeDocument/2006/relationships/slideLayout" Target="../slideLayouts/slideLayout79.xml"/><Relationship Id="rId9" Type="http://schemas.openxmlformats.org/officeDocument/2006/relationships/slideLayout" Target="../slideLayouts/slideLayout84.xml"/><Relationship Id="rId26" Type="http://schemas.openxmlformats.org/officeDocument/2006/relationships/slideLayout" Target="../slideLayouts/slideLayout101.xml"/><Relationship Id="rId25" Type="http://schemas.openxmlformats.org/officeDocument/2006/relationships/slideLayout" Target="../slideLayouts/slideLayout100.xml"/><Relationship Id="rId28" Type="http://schemas.openxmlformats.org/officeDocument/2006/relationships/slideLayout" Target="../slideLayouts/slideLayout103.xml"/><Relationship Id="rId27" Type="http://schemas.openxmlformats.org/officeDocument/2006/relationships/slideLayout" Target="../slideLayouts/slideLayout102.xml"/><Relationship Id="rId5" Type="http://schemas.openxmlformats.org/officeDocument/2006/relationships/slideLayout" Target="../slideLayouts/slideLayout80.xml"/><Relationship Id="rId6" Type="http://schemas.openxmlformats.org/officeDocument/2006/relationships/slideLayout" Target="../slideLayouts/slideLayout81.xml"/><Relationship Id="rId29" Type="http://schemas.openxmlformats.org/officeDocument/2006/relationships/slideLayout" Target="../slideLayouts/slideLayout104.xml"/><Relationship Id="rId7" Type="http://schemas.openxmlformats.org/officeDocument/2006/relationships/slideLayout" Target="../slideLayouts/slideLayout82.xml"/><Relationship Id="rId8" Type="http://schemas.openxmlformats.org/officeDocument/2006/relationships/slideLayout" Target="../slideLayouts/slideLayout83.xml"/><Relationship Id="rId31" Type="http://schemas.openxmlformats.org/officeDocument/2006/relationships/slideLayout" Target="../slideLayouts/slideLayout106.xml"/><Relationship Id="rId30" Type="http://schemas.openxmlformats.org/officeDocument/2006/relationships/slideLayout" Target="../slideLayouts/slideLayout105.xml"/><Relationship Id="rId11" Type="http://schemas.openxmlformats.org/officeDocument/2006/relationships/slideLayout" Target="../slideLayouts/slideLayout86.xml"/><Relationship Id="rId33" Type="http://schemas.openxmlformats.org/officeDocument/2006/relationships/theme" Target="../theme/theme5.xml"/><Relationship Id="rId10" Type="http://schemas.openxmlformats.org/officeDocument/2006/relationships/slideLayout" Target="../slideLayouts/slideLayout85.xml"/><Relationship Id="rId32" Type="http://schemas.openxmlformats.org/officeDocument/2006/relationships/slideLayout" Target="../slideLayouts/slideLayout107.xml"/><Relationship Id="rId13" Type="http://schemas.openxmlformats.org/officeDocument/2006/relationships/slideLayout" Target="../slideLayouts/slideLayout88.xml"/><Relationship Id="rId12" Type="http://schemas.openxmlformats.org/officeDocument/2006/relationships/slideLayout" Target="../slideLayouts/slideLayout87.xml"/><Relationship Id="rId15" Type="http://schemas.openxmlformats.org/officeDocument/2006/relationships/slideLayout" Target="../slideLayouts/slideLayout90.xml"/><Relationship Id="rId14" Type="http://schemas.openxmlformats.org/officeDocument/2006/relationships/slideLayout" Target="../slideLayouts/slideLayout89.xml"/><Relationship Id="rId17" Type="http://schemas.openxmlformats.org/officeDocument/2006/relationships/slideLayout" Target="../slideLayouts/slideLayout92.xml"/><Relationship Id="rId16" Type="http://schemas.openxmlformats.org/officeDocument/2006/relationships/slideLayout" Target="../slideLayouts/slideLayout91.xml"/><Relationship Id="rId19" Type="http://schemas.openxmlformats.org/officeDocument/2006/relationships/slideLayout" Target="../slideLayouts/slideLayout94.xml"/><Relationship Id="rId18" Type="http://schemas.openxmlformats.org/officeDocument/2006/relationships/slideLayout" Target="../slideLayouts/slideLayout93.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27.xml"/><Relationship Id="rId22" Type="http://schemas.openxmlformats.org/officeDocument/2006/relationships/slideLayout" Target="../slideLayouts/slideLayout129.xml"/><Relationship Id="rId21" Type="http://schemas.openxmlformats.org/officeDocument/2006/relationships/slideLayout" Target="../slideLayouts/slideLayout128.xml"/><Relationship Id="rId24" Type="http://schemas.openxmlformats.org/officeDocument/2006/relationships/slideLayout" Target="../slideLayouts/slideLayout131.xml"/><Relationship Id="rId23" Type="http://schemas.openxmlformats.org/officeDocument/2006/relationships/slideLayout" Target="../slideLayouts/slideLayout130.xml"/><Relationship Id="rId1" Type="http://schemas.openxmlformats.org/officeDocument/2006/relationships/slideLayout" Target="../slideLayouts/slideLayout108.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26" Type="http://schemas.openxmlformats.org/officeDocument/2006/relationships/slideLayout" Target="../slideLayouts/slideLayout133.xml"/><Relationship Id="rId25" Type="http://schemas.openxmlformats.org/officeDocument/2006/relationships/slideLayout" Target="../slideLayouts/slideLayout132.xml"/><Relationship Id="rId28" Type="http://schemas.openxmlformats.org/officeDocument/2006/relationships/slideLayout" Target="../slideLayouts/slideLayout135.xml"/><Relationship Id="rId27" Type="http://schemas.openxmlformats.org/officeDocument/2006/relationships/slideLayout" Target="../slideLayouts/slideLayout134.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29" Type="http://schemas.openxmlformats.org/officeDocument/2006/relationships/slideLayout" Target="../slideLayouts/slideLayout136.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31" Type="http://schemas.openxmlformats.org/officeDocument/2006/relationships/slideLayout" Target="../slideLayouts/slideLayout138.xml"/><Relationship Id="rId30" Type="http://schemas.openxmlformats.org/officeDocument/2006/relationships/slideLayout" Target="../slideLayouts/slideLayout137.xml"/><Relationship Id="rId11" Type="http://schemas.openxmlformats.org/officeDocument/2006/relationships/slideLayout" Target="../slideLayouts/slideLayout118.xml"/><Relationship Id="rId33" Type="http://schemas.openxmlformats.org/officeDocument/2006/relationships/theme" Target="../theme/theme6.xml"/><Relationship Id="rId10" Type="http://schemas.openxmlformats.org/officeDocument/2006/relationships/slideLayout" Target="../slideLayouts/slideLayout117.xml"/><Relationship Id="rId32" Type="http://schemas.openxmlformats.org/officeDocument/2006/relationships/slideLayout" Target="../slideLayouts/slideLayout139.xml"/><Relationship Id="rId13" Type="http://schemas.openxmlformats.org/officeDocument/2006/relationships/slideLayout" Target="../slideLayouts/slideLayout120.xml"/><Relationship Id="rId12" Type="http://schemas.openxmlformats.org/officeDocument/2006/relationships/slideLayout" Target="../slideLayouts/slideLayout119.xml"/><Relationship Id="rId15" Type="http://schemas.openxmlformats.org/officeDocument/2006/relationships/slideLayout" Target="../slideLayouts/slideLayout122.xml"/><Relationship Id="rId14" Type="http://schemas.openxmlformats.org/officeDocument/2006/relationships/slideLayout" Target="../slideLayouts/slideLayout121.xml"/><Relationship Id="rId17" Type="http://schemas.openxmlformats.org/officeDocument/2006/relationships/slideLayout" Target="../slideLayouts/slideLayout124.xml"/><Relationship Id="rId16" Type="http://schemas.openxmlformats.org/officeDocument/2006/relationships/slideLayout" Target="../slideLayouts/slideLayout123.xml"/><Relationship Id="rId19" Type="http://schemas.openxmlformats.org/officeDocument/2006/relationships/slideLayout" Target="../slideLayouts/slideLayout126.xml"/><Relationship Id="rId18" Type="http://schemas.openxmlformats.org/officeDocument/2006/relationships/slideLayout" Target="../slideLayouts/slideLayout1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i="1" sz="3000">
                <a:solidFill>
                  <a:schemeClr val="dk1"/>
                </a:solidFill>
              </a:defRPr>
            </a:lvl2pPr>
            <a:lvl3pPr lvl="2" rtl="0">
              <a:spcBef>
                <a:spcPts val="0"/>
              </a:spcBef>
              <a:spcAft>
                <a:spcPts val="0"/>
              </a:spcAft>
              <a:buClr>
                <a:schemeClr val="dk1"/>
              </a:buClr>
              <a:buSzPts val="3000"/>
              <a:buNone/>
              <a:defRPr i="1" sz="3000">
                <a:solidFill>
                  <a:schemeClr val="dk1"/>
                </a:solidFill>
              </a:defRPr>
            </a:lvl3pPr>
            <a:lvl4pPr lvl="3" rtl="0">
              <a:spcBef>
                <a:spcPts val="0"/>
              </a:spcBef>
              <a:spcAft>
                <a:spcPts val="0"/>
              </a:spcAft>
              <a:buClr>
                <a:schemeClr val="dk1"/>
              </a:buClr>
              <a:buSzPts val="3000"/>
              <a:buNone/>
              <a:defRPr i="1" sz="3000">
                <a:solidFill>
                  <a:schemeClr val="dk1"/>
                </a:solidFill>
              </a:defRPr>
            </a:lvl4pPr>
            <a:lvl5pPr lvl="4" rtl="0">
              <a:spcBef>
                <a:spcPts val="0"/>
              </a:spcBef>
              <a:spcAft>
                <a:spcPts val="0"/>
              </a:spcAft>
              <a:buClr>
                <a:schemeClr val="dk1"/>
              </a:buClr>
              <a:buSzPts val="3000"/>
              <a:buNone/>
              <a:defRPr i="1" sz="3000">
                <a:solidFill>
                  <a:schemeClr val="dk1"/>
                </a:solidFill>
              </a:defRPr>
            </a:lvl5pPr>
            <a:lvl6pPr lvl="5" rtl="0">
              <a:spcBef>
                <a:spcPts val="0"/>
              </a:spcBef>
              <a:spcAft>
                <a:spcPts val="0"/>
              </a:spcAft>
              <a:buClr>
                <a:schemeClr val="dk1"/>
              </a:buClr>
              <a:buSzPts val="3000"/>
              <a:buNone/>
              <a:defRPr i="1" sz="3000">
                <a:solidFill>
                  <a:schemeClr val="dk1"/>
                </a:solidFill>
              </a:defRPr>
            </a:lvl6pPr>
            <a:lvl7pPr lvl="6" rtl="0">
              <a:spcBef>
                <a:spcPts val="0"/>
              </a:spcBef>
              <a:spcAft>
                <a:spcPts val="0"/>
              </a:spcAft>
              <a:buClr>
                <a:schemeClr val="dk1"/>
              </a:buClr>
              <a:buSzPts val="3000"/>
              <a:buNone/>
              <a:defRPr i="1" sz="3000">
                <a:solidFill>
                  <a:schemeClr val="dk1"/>
                </a:solidFill>
              </a:defRPr>
            </a:lvl7pPr>
            <a:lvl8pPr lvl="7" rtl="0">
              <a:spcBef>
                <a:spcPts val="0"/>
              </a:spcBef>
              <a:spcAft>
                <a:spcPts val="0"/>
              </a:spcAft>
              <a:buClr>
                <a:schemeClr val="dk1"/>
              </a:buClr>
              <a:buSzPts val="3000"/>
              <a:buNone/>
              <a:defRPr i="1" sz="3000">
                <a:solidFill>
                  <a:schemeClr val="dk1"/>
                </a:solidFill>
              </a:defRPr>
            </a:lvl8pPr>
            <a:lvl9pPr lvl="8" rtl="0">
              <a:spcBef>
                <a:spcPts val="0"/>
              </a:spcBef>
              <a:spcAft>
                <a:spcPts val="0"/>
              </a:spcAft>
              <a:buClr>
                <a:schemeClr val="dk1"/>
              </a:buClr>
              <a:buSzPts val="3000"/>
              <a:buNone/>
              <a:defRPr i="1" sz="3000">
                <a:solidFill>
                  <a:schemeClr val="dk1"/>
                </a:solidFill>
              </a:defRPr>
            </a:lvl9pPr>
          </a:lstStyle>
          <a:p/>
        </p:txBody>
      </p:sp>
      <p:sp>
        <p:nvSpPr>
          <p:cNvPr id="52" name="Google Shape;52;p13"/>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2"/>
                </a:solidFill>
                <a:latin typeface="Montserrat"/>
                <a:ea typeface="Montserrat"/>
                <a:cs typeface="Montserrat"/>
                <a:sym typeface="Montserrat"/>
              </a:defRPr>
            </a:lvl1pPr>
            <a:lvl2pPr lvl="1" algn="r">
              <a:buNone/>
              <a:defRPr sz="1300">
                <a:solidFill>
                  <a:schemeClr val="dk2"/>
                </a:solidFill>
                <a:latin typeface="Montserrat"/>
                <a:ea typeface="Montserrat"/>
                <a:cs typeface="Montserrat"/>
                <a:sym typeface="Montserrat"/>
              </a:defRPr>
            </a:lvl2pPr>
            <a:lvl3pPr lvl="2" algn="r">
              <a:buNone/>
              <a:defRPr sz="1300">
                <a:solidFill>
                  <a:schemeClr val="dk2"/>
                </a:solidFill>
                <a:latin typeface="Montserrat"/>
                <a:ea typeface="Montserrat"/>
                <a:cs typeface="Montserrat"/>
                <a:sym typeface="Montserrat"/>
              </a:defRPr>
            </a:lvl3pPr>
            <a:lvl4pPr lvl="3" algn="r">
              <a:buNone/>
              <a:defRPr sz="1300">
                <a:solidFill>
                  <a:schemeClr val="dk2"/>
                </a:solidFill>
                <a:latin typeface="Montserrat"/>
                <a:ea typeface="Montserrat"/>
                <a:cs typeface="Montserrat"/>
                <a:sym typeface="Montserrat"/>
              </a:defRPr>
            </a:lvl4pPr>
            <a:lvl5pPr lvl="4" algn="r">
              <a:buNone/>
              <a:defRPr sz="1300">
                <a:solidFill>
                  <a:schemeClr val="dk2"/>
                </a:solidFill>
                <a:latin typeface="Montserrat"/>
                <a:ea typeface="Montserrat"/>
                <a:cs typeface="Montserrat"/>
                <a:sym typeface="Montserrat"/>
              </a:defRPr>
            </a:lvl5pPr>
            <a:lvl6pPr lvl="5" algn="r">
              <a:buNone/>
              <a:defRPr sz="1300">
                <a:solidFill>
                  <a:schemeClr val="dk2"/>
                </a:solidFill>
                <a:latin typeface="Montserrat"/>
                <a:ea typeface="Montserrat"/>
                <a:cs typeface="Montserrat"/>
                <a:sym typeface="Montserrat"/>
              </a:defRPr>
            </a:lvl6pPr>
            <a:lvl7pPr lvl="6" algn="r">
              <a:buNone/>
              <a:defRPr sz="1300">
                <a:solidFill>
                  <a:schemeClr val="dk2"/>
                </a:solidFill>
                <a:latin typeface="Montserrat"/>
                <a:ea typeface="Montserrat"/>
                <a:cs typeface="Montserrat"/>
                <a:sym typeface="Montserrat"/>
              </a:defRPr>
            </a:lvl7pPr>
            <a:lvl8pPr lvl="7" algn="r">
              <a:buNone/>
              <a:defRPr sz="1300">
                <a:solidFill>
                  <a:schemeClr val="dk2"/>
                </a:solidFill>
                <a:latin typeface="Montserrat"/>
                <a:ea typeface="Montserrat"/>
                <a:cs typeface="Montserrat"/>
                <a:sym typeface="Montserrat"/>
              </a:defRPr>
            </a:lvl8pPr>
            <a:lvl9pPr lvl="8" algn="r">
              <a:buNone/>
              <a:defRPr sz="1300">
                <a:solidFill>
                  <a:schemeClr val="dk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88" name="Shape 288"/>
        <p:cNvGrpSpPr/>
        <p:nvPr/>
      </p:nvGrpSpPr>
      <p:grpSpPr>
        <a:xfrm>
          <a:off x="0" y="0"/>
          <a:ext cx="0" cy="0"/>
          <a:chOff x="0" y="0"/>
          <a:chExt cx="0" cy="0"/>
        </a:xfrm>
      </p:grpSpPr>
      <p:sp>
        <p:nvSpPr>
          <p:cNvPr id="289" name="Google Shape;289;p46"/>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i="1" sz="3000">
                <a:solidFill>
                  <a:schemeClr val="dk1"/>
                </a:solidFill>
              </a:defRPr>
            </a:lvl2pPr>
            <a:lvl3pPr lvl="2" rtl="0">
              <a:spcBef>
                <a:spcPts val="0"/>
              </a:spcBef>
              <a:spcAft>
                <a:spcPts val="0"/>
              </a:spcAft>
              <a:buClr>
                <a:schemeClr val="dk1"/>
              </a:buClr>
              <a:buSzPts val="3000"/>
              <a:buNone/>
              <a:defRPr i="1" sz="3000">
                <a:solidFill>
                  <a:schemeClr val="dk1"/>
                </a:solidFill>
              </a:defRPr>
            </a:lvl3pPr>
            <a:lvl4pPr lvl="3" rtl="0">
              <a:spcBef>
                <a:spcPts val="0"/>
              </a:spcBef>
              <a:spcAft>
                <a:spcPts val="0"/>
              </a:spcAft>
              <a:buClr>
                <a:schemeClr val="dk1"/>
              </a:buClr>
              <a:buSzPts val="3000"/>
              <a:buNone/>
              <a:defRPr i="1" sz="3000">
                <a:solidFill>
                  <a:schemeClr val="dk1"/>
                </a:solidFill>
              </a:defRPr>
            </a:lvl4pPr>
            <a:lvl5pPr lvl="4" rtl="0">
              <a:spcBef>
                <a:spcPts val="0"/>
              </a:spcBef>
              <a:spcAft>
                <a:spcPts val="0"/>
              </a:spcAft>
              <a:buClr>
                <a:schemeClr val="dk1"/>
              </a:buClr>
              <a:buSzPts val="3000"/>
              <a:buNone/>
              <a:defRPr i="1" sz="3000">
                <a:solidFill>
                  <a:schemeClr val="dk1"/>
                </a:solidFill>
              </a:defRPr>
            </a:lvl5pPr>
            <a:lvl6pPr lvl="5" rtl="0">
              <a:spcBef>
                <a:spcPts val="0"/>
              </a:spcBef>
              <a:spcAft>
                <a:spcPts val="0"/>
              </a:spcAft>
              <a:buClr>
                <a:schemeClr val="dk1"/>
              </a:buClr>
              <a:buSzPts val="3000"/>
              <a:buNone/>
              <a:defRPr i="1" sz="3000">
                <a:solidFill>
                  <a:schemeClr val="dk1"/>
                </a:solidFill>
              </a:defRPr>
            </a:lvl6pPr>
            <a:lvl7pPr lvl="6" rtl="0">
              <a:spcBef>
                <a:spcPts val="0"/>
              </a:spcBef>
              <a:spcAft>
                <a:spcPts val="0"/>
              </a:spcAft>
              <a:buClr>
                <a:schemeClr val="dk1"/>
              </a:buClr>
              <a:buSzPts val="3000"/>
              <a:buNone/>
              <a:defRPr i="1" sz="3000">
                <a:solidFill>
                  <a:schemeClr val="dk1"/>
                </a:solidFill>
              </a:defRPr>
            </a:lvl7pPr>
            <a:lvl8pPr lvl="7" rtl="0">
              <a:spcBef>
                <a:spcPts val="0"/>
              </a:spcBef>
              <a:spcAft>
                <a:spcPts val="0"/>
              </a:spcAft>
              <a:buClr>
                <a:schemeClr val="dk1"/>
              </a:buClr>
              <a:buSzPts val="3000"/>
              <a:buNone/>
              <a:defRPr i="1" sz="3000">
                <a:solidFill>
                  <a:schemeClr val="dk1"/>
                </a:solidFill>
              </a:defRPr>
            </a:lvl8pPr>
            <a:lvl9pPr lvl="8" rtl="0">
              <a:spcBef>
                <a:spcPts val="0"/>
              </a:spcBef>
              <a:spcAft>
                <a:spcPts val="0"/>
              </a:spcAft>
              <a:buClr>
                <a:schemeClr val="dk1"/>
              </a:buClr>
              <a:buSzPts val="3000"/>
              <a:buNone/>
              <a:defRPr i="1" sz="3000">
                <a:solidFill>
                  <a:schemeClr val="dk1"/>
                </a:solidFill>
              </a:defRPr>
            </a:lvl9pPr>
          </a:lstStyle>
          <a:p/>
        </p:txBody>
      </p:sp>
      <p:sp>
        <p:nvSpPr>
          <p:cNvPr id="290" name="Google Shape;290;p46"/>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24" name="Shape 524"/>
        <p:cNvGrpSpPr/>
        <p:nvPr/>
      </p:nvGrpSpPr>
      <p:grpSpPr>
        <a:xfrm>
          <a:off x="0" y="0"/>
          <a:ext cx="0" cy="0"/>
          <a:chOff x="0" y="0"/>
          <a:chExt cx="0" cy="0"/>
        </a:xfrm>
      </p:grpSpPr>
      <p:sp>
        <p:nvSpPr>
          <p:cNvPr id="525" name="Google Shape;525;p79"/>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i="1" sz="3000">
                <a:solidFill>
                  <a:schemeClr val="dk1"/>
                </a:solidFill>
              </a:defRPr>
            </a:lvl2pPr>
            <a:lvl3pPr lvl="2" rtl="0">
              <a:spcBef>
                <a:spcPts val="0"/>
              </a:spcBef>
              <a:spcAft>
                <a:spcPts val="0"/>
              </a:spcAft>
              <a:buClr>
                <a:schemeClr val="dk1"/>
              </a:buClr>
              <a:buSzPts val="3000"/>
              <a:buNone/>
              <a:defRPr i="1" sz="3000">
                <a:solidFill>
                  <a:schemeClr val="dk1"/>
                </a:solidFill>
              </a:defRPr>
            </a:lvl3pPr>
            <a:lvl4pPr lvl="3" rtl="0">
              <a:spcBef>
                <a:spcPts val="0"/>
              </a:spcBef>
              <a:spcAft>
                <a:spcPts val="0"/>
              </a:spcAft>
              <a:buClr>
                <a:schemeClr val="dk1"/>
              </a:buClr>
              <a:buSzPts val="3000"/>
              <a:buNone/>
              <a:defRPr i="1" sz="3000">
                <a:solidFill>
                  <a:schemeClr val="dk1"/>
                </a:solidFill>
              </a:defRPr>
            </a:lvl4pPr>
            <a:lvl5pPr lvl="4" rtl="0">
              <a:spcBef>
                <a:spcPts val="0"/>
              </a:spcBef>
              <a:spcAft>
                <a:spcPts val="0"/>
              </a:spcAft>
              <a:buClr>
                <a:schemeClr val="dk1"/>
              </a:buClr>
              <a:buSzPts val="3000"/>
              <a:buNone/>
              <a:defRPr i="1" sz="3000">
                <a:solidFill>
                  <a:schemeClr val="dk1"/>
                </a:solidFill>
              </a:defRPr>
            </a:lvl5pPr>
            <a:lvl6pPr lvl="5" rtl="0">
              <a:spcBef>
                <a:spcPts val="0"/>
              </a:spcBef>
              <a:spcAft>
                <a:spcPts val="0"/>
              </a:spcAft>
              <a:buClr>
                <a:schemeClr val="dk1"/>
              </a:buClr>
              <a:buSzPts val="3000"/>
              <a:buNone/>
              <a:defRPr i="1" sz="3000">
                <a:solidFill>
                  <a:schemeClr val="dk1"/>
                </a:solidFill>
              </a:defRPr>
            </a:lvl6pPr>
            <a:lvl7pPr lvl="6" rtl="0">
              <a:spcBef>
                <a:spcPts val="0"/>
              </a:spcBef>
              <a:spcAft>
                <a:spcPts val="0"/>
              </a:spcAft>
              <a:buClr>
                <a:schemeClr val="dk1"/>
              </a:buClr>
              <a:buSzPts val="3000"/>
              <a:buNone/>
              <a:defRPr i="1" sz="3000">
                <a:solidFill>
                  <a:schemeClr val="dk1"/>
                </a:solidFill>
              </a:defRPr>
            </a:lvl7pPr>
            <a:lvl8pPr lvl="7" rtl="0">
              <a:spcBef>
                <a:spcPts val="0"/>
              </a:spcBef>
              <a:spcAft>
                <a:spcPts val="0"/>
              </a:spcAft>
              <a:buClr>
                <a:schemeClr val="dk1"/>
              </a:buClr>
              <a:buSzPts val="3000"/>
              <a:buNone/>
              <a:defRPr i="1" sz="3000">
                <a:solidFill>
                  <a:schemeClr val="dk1"/>
                </a:solidFill>
              </a:defRPr>
            </a:lvl8pPr>
            <a:lvl9pPr lvl="8" rtl="0">
              <a:spcBef>
                <a:spcPts val="0"/>
              </a:spcBef>
              <a:spcAft>
                <a:spcPts val="0"/>
              </a:spcAft>
              <a:buClr>
                <a:schemeClr val="dk1"/>
              </a:buClr>
              <a:buSzPts val="3000"/>
              <a:buNone/>
              <a:defRPr i="1" sz="3000">
                <a:solidFill>
                  <a:schemeClr val="dk1"/>
                </a:solidFill>
              </a:defRPr>
            </a:lvl9pPr>
          </a:lstStyle>
          <a:p/>
        </p:txBody>
      </p:sp>
      <p:sp>
        <p:nvSpPr>
          <p:cNvPr id="526" name="Google Shape;526;p79"/>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 id="2147483752" r:id="rId30"/>
    <p:sldLayoutId id="2147483753" r:id="rId31"/>
    <p:sldLayoutId id="214748375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60" name="Shape 760"/>
        <p:cNvGrpSpPr/>
        <p:nvPr/>
      </p:nvGrpSpPr>
      <p:grpSpPr>
        <a:xfrm>
          <a:off x="0" y="0"/>
          <a:ext cx="0" cy="0"/>
          <a:chOff x="0" y="0"/>
          <a:chExt cx="0" cy="0"/>
        </a:xfrm>
      </p:grpSpPr>
      <p:sp>
        <p:nvSpPr>
          <p:cNvPr id="761" name="Google Shape;761;p112"/>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i="1" sz="3000">
                <a:solidFill>
                  <a:schemeClr val="dk1"/>
                </a:solidFill>
              </a:defRPr>
            </a:lvl2pPr>
            <a:lvl3pPr lvl="2" rtl="0">
              <a:spcBef>
                <a:spcPts val="0"/>
              </a:spcBef>
              <a:spcAft>
                <a:spcPts val="0"/>
              </a:spcAft>
              <a:buClr>
                <a:schemeClr val="dk1"/>
              </a:buClr>
              <a:buSzPts val="3000"/>
              <a:buNone/>
              <a:defRPr i="1" sz="3000">
                <a:solidFill>
                  <a:schemeClr val="dk1"/>
                </a:solidFill>
              </a:defRPr>
            </a:lvl3pPr>
            <a:lvl4pPr lvl="3" rtl="0">
              <a:spcBef>
                <a:spcPts val="0"/>
              </a:spcBef>
              <a:spcAft>
                <a:spcPts val="0"/>
              </a:spcAft>
              <a:buClr>
                <a:schemeClr val="dk1"/>
              </a:buClr>
              <a:buSzPts val="3000"/>
              <a:buNone/>
              <a:defRPr i="1" sz="3000">
                <a:solidFill>
                  <a:schemeClr val="dk1"/>
                </a:solidFill>
              </a:defRPr>
            </a:lvl4pPr>
            <a:lvl5pPr lvl="4" rtl="0">
              <a:spcBef>
                <a:spcPts val="0"/>
              </a:spcBef>
              <a:spcAft>
                <a:spcPts val="0"/>
              </a:spcAft>
              <a:buClr>
                <a:schemeClr val="dk1"/>
              </a:buClr>
              <a:buSzPts val="3000"/>
              <a:buNone/>
              <a:defRPr i="1" sz="3000">
                <a:solidFill>
                  <a:schemeClr val="dk1"/>
                </a:solidFill>
              </a:defRPr>
            </a:lvl5pPr>
            <a:lvl6pPr lvl="5" rtl="0">
              <a:spcBef>
                <a:spcPts val="0"/>
              </a:spcBef>
              <a:spcAft>
                <a:spcPts val="0"/>
              </a:spcAft>
              <a:buClr>
                <a:schemeClr val="dk1"/>
              </a:buClr>
              <a:buSzPts val="3000"/>
              <a:buNone/>
              <a:defRPr i="1" sz="3000">
                <a:solidFill>
                  <a:schemeClr val="dk1"/>
                </a:solidFill>
              </a:defRPr>
            </a:lvl6pPr>
            <a:lvl7pPr lvl="6" rtl="0">
              <a:spcBef>
                <a:spcPts val="0"/>
              </a:spcBef>
              <a:spcAft>
                <a:spcPts val="0"/>
              </a:spcAft>
              <a:buClr>
                <a:schemeClr val="dk1"/>
              </a:buClr>
              <a:buSzPts val="3000"/>
              <a:buNone/>
              <a:defRPr i="1" sz="3000">
                <a:solidFill>
                  <a:schemeClr val="dk1"/>
                </a:solidFill>
              </a:defRPr>
            </a:lvl7pPr>
            <a:lvl8pPr lvl="7" rtl="0">
              <a:spcBef>
                <a:spcPts val="0"/>
              </a:spcBef>
              <a:spcAft>
                <a:spcPts val="0"/>
              </a:spcAft>
              <a:buClr>
                <a:schemeClr val="dk1"/>
              </a:buClr>
              <a:buSzPts val="3000"/>
              <a:buNone/>
              <a:defRPr i="1" sz="3000">
                <a:solidFill>
                  <a:schemeClr val="dk1"/>
                </a:solidFill>
              </a:defRPr>
            </a:lvl8pPr>
            <a:lvl9pPr lvl="8" rtl="0">
              <a:spcBef>
                <a:spcPts val="0"/>
              </a:spcBef>
              <a:spcAft>
                <a:spcPts val="0"/>
              </a:spcAft>
              <a:buClr>
                <a:schemeClr val="dk1"/>
              </a:buClr>
              <a:buSzPts val="3000"/>
              <a:buNone/>
              <a:defRPr i="1" sz="3000">
                <a:solidFill>
                  <a:schemeClr val="dk1"/>
                </a:solidFill>
              </a:defRPr>
            </a:lvl9pPr>
          </a:lstStyle>
          <a:p/>
        </p:txBody>
      </p:sp>
      <p:sp>
        <p:nvSpPr>
          <p:cNvPr id="762" name="Google Shape;762;p112"/>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 id="2147483778" r:id="rId24"/>
    <p:sldLayoutId id="2147483779" r:id="rId25"/>
    <p:sldLayoutId id="2147483780" r:id="rId26"/>
    <p:sldLayoutId id="2147483781" r:id="rId27"/>
    <p:sldLayoutId id="2147483782" r:id="rId28"/>
    <p:sldLayoutId id="2147483783" r:id="rId29"/>
    <p:sldLayoutId id="2147483784" r:id="rId30"/>
    <p:sldLayoutId id="2147483785" r:id="rId31"/>
    <p:sldLayoutId id="2147483786"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7.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32.xml"/><Relationship Id="rId3" Type="http://schemas.openxmlformats.org/officeDocument/2006/relationships/hyperlink" Target="http://drive.google.com/file/d/11Eppm6k9z5xaUB73pTpVeEdaZabnVWbv/view"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145"/>
          <p:cNvSpPr txBox="1"/>
          <p:nvPr>
            <p:ph type="ctrTitle"/>
          </p:nvPr>
        </p:nvSpPr>
        <p:spPr>
          <a:xfrm>
            <a:off x="471500" y="1038000"/>
            <a:ext cx="8201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400"/>
              <a:t>On-premise Cloud Deployment of ASR System</a:t>
            </a:r>
            <a:endParaRPr sz="5400"/>
          </a:p>
        </p:txBody>
      </p:sp>
      <p:sp>
        <p:nvSpPr>
          <p:cNvPr id="1001" name="Google Shape;1001;p145"/>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Jonathan Yap</a:t>
            </a:r>
            <a:endParaRPr/>
          </a:p>
        </p:txBody>
      </p:sp>
      <p:sp>
        <p:nvSpPr>
          <p:cNvPr id="1002" name="Google Shape;1002;p145"/>
          <p:cNvSpPr txBox="1"/>
          <p:nvPr>
            <p:ph idx="4294967295"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15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Kubernetes</a:t>
            </a:r>
            <a:endParaRPr/>
          </a:p>
        </p:txBody>
      </p:sp>
      <p:pic>
        <p:nvPicPr>
          <p:cNvPr id="1182" name="Google Shape;1182;p154"/>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183" name="Google Shape;1183;p154"/>
          <p:cNvSpPr/>
          <p:nvPr/>
        </p:nvSpPr>
        <p:spPr>
          <a:xfrm>
            <a:off x="2528550" y="1700288"/>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54"/>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15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Kubernetes</a:t>
            </a:r>
            <a:endParaRPr/>
          </a:p>
        </p:txBody>
      </p:sp>
      <p:sp>
        <p:nvSpPr>
          <p:cNvPr id="1190" name="Google Shape;1190;p155"/>
          <p:cNvSpPr txBox="1"/>
          <p:nvPr/>
        </p:nvSpPr>
        <p:spPr>
          <a:xfrm flipH="1">
            <a:off x="1298475" y="1290225"/>
            <a:ext cx="4211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Container Orchestration</a:t>
            </a:r>
            <a:endParaRPr b="1" sz="2000">
              <a:solidFill>
                <a:srgbClr val="112E54"/>
              </a:solidFill>
              <a:latin typeface="Montserrat"/>
              <a:ea typeface="Montserrat"/>
              <a:cs typeface="Montserrat"/>
              <a:sym typeface="Montserrat"/>
            </a:endParaRPr>
          </a:p>
        </p:txBody>
      </p:sp>
      <p:sp>
        <p:nvSpPr>
          <p:cNvPr id="1191" name="Google Shape;1191;p155"/>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Benefits</a:t>
            </a:r>
            <a:endParaRPr b="1" sz="2000">
              <a:solidFill>
                <a:srgbClr val="112E54"/>
              </a:solidFill>
              <a:latin typeface="Montserrat"/>
              <a:ea typeface="Montserrat"/>
              <a:cs typeface="Montserrat"/>
              <a:sym typeface="Montserrat"/>
            </a:endParaRPr>
          </a:p>
        </p:txBody>
      </p:sp>
      <p:sp>
        <p:nvSpPr>
          <p:cNvPr id="1192" name="Google Shape;1192;p155"/>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Alternatives</a:t>
            </a:r>
            <a:endParaRPr b="1" sz="2000">
              <a:solidFill>
                <a:srgbClr val="112E54"/>
              </a:solidFill>
              <a:latin typeface="Montserrat"/>
              <a:ea typeface="Montserrat"/>
              <a:cs typeface="Montserrat"/>
              <a:sym typeface="Montserrat"/>
            </a:endParaRPr>
          </a:p>
        </p:txBody>
      </p:sp>
      <p:sp>
        <p:nvSpPr>
          <p:cNvPr id="1193" name="Google Shape;1193;p155"/>
          <p:cNvSpPr txBox="1"/>
          <p:nvPr/>
        </p:nvSpPr>
        <p:spPr>
          <a:xfrm flipH="1">
            <a:off x="1298526" y="1657925"/>
            <a:ext cx="4126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Automation of the operational effort required to run containerised applications</a:t>
            </a:r>
            <a:endParaRPr>
              <a:solidFill>
                <a:srgbClr val="112E54"/>
              </a:solidFill>
              <a:latin typeface="Inter"/>
              <a:ea typeface="Inter"/>
              <a:cs typeface="Inter"/>
              <a:sym typeface="Inter"/>
            </a:endParaRPr>
          </a:p>
        </p:txBody>
      </p:sp>
      <p:sp>
        <p:nvSpPr>
          <p:cNvPr id="1194" name="Google Shape;1194;p155"/>
          <p:cNvSpPr txBox="1"/>
          <p:nvPr/>
        </p:nvSpPr>
        <p:spPr>
          <a:xfrm flipH="1">
            <a:off x="1298492" y="3891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More community support and resources, backed by Google</a:t>
            </a:r>
            <a:endParaRPr>
              <a:solidFill>
                <a:srgbClr val="112E54"/>
              </a:solidFill>
              <a:latin typeface="Inter"/>
              <a:ea typeface="Inter"/>
              <a:cs typeface="Inter"/>
              <a:sym typeface="Inter"/>
            </a:endParaRPr>
          </a:p>
        </p:txBody>
      </p:sp>
      <p:sp>
        <p:nvSpPr>
          <p:cNvPr id="1195" name="Google Shape;1195;p155"/>
          <p:cNvSpPr txBox="1"/>
          <p:nvPr/>
        </p:nvSpPr>
        <p:spPr>
          <a:xfrm flipH="1">
            <a:off x="1298525" y="2774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Docker Swarm, Nomad, Mesos</a:t>
            </a:r>
            <a:endParaRPr>
              <a:solidFill>
                <a:srgbClr val="112E54"/>
              </a:solidFill>
              <a:latin typeface="Inter"/>
              <a:ea typeface="Inter"/>
              <a:cs typeface="Inter"/>
              <a:sym typeface="Inter"/>
            </a:endParaRPr>
          </a:p>
        </p:txBody>
      </p:sp>
      <p:sp>
        <p:nvSpPr>
          <p:cNvPr id="1196" name="Google Shape;1196;p155"/>
          <p:cNvSpPr/>
          <p:nvPr/>
        </p:nvSpPr>
        <p:spPr>
          <a:xfrm>
            <a:off x="720000" y="2421950"/>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55"/>
          <p:cNvSpPr/>
          <p:nvPr/>
        </p:nvSpPr>
        <p:spPr>
          <a:xfrm>
            <a:off x="720000" y="1307325"/>
            <a:ext cx="294000" cy="294000"/>
          </a:xfrm>
          <a:prstGeom prst="ellipse">
            <a:avLst/>
          </a:prstGeom>
          <a:solidFill>
            <a:srgbClr val="EFEFEF"/>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55"/>
          <p:cNvSpPr/>
          <p:nvPr/>
        </p:nvSpPr>
        <p:spPr>
          <a:xfrm>
            <a:off x="720000" y="3536575"/>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9" name="Google Shape;1199;p155"/>
          <p:cNvPicPr preferRelativeResize="0"/>
          <p:nvPr/>
        </p:nvPicPr>
        <p:blipFill>
          <a:blip r:embed="rId3">
            <a:alphaModFix/>
          </a:blip>
          <a:stretch>
            <a:fillRect/>
          </a:stretch>
        </p:blipFill>
        <p:spPr>
          <a:xfrm>
            <a:off x="5868750" y="2893527"/>
            <a:ext cx="2282000" cy="1261925"/>
          </a:xfrm>
          <a:prstGeom prst="rect">
            <a:avLst/>
          </a:prstGeom>
          <a:noFill/>
          <a:ln>
            <a:noFill/>
          </a:ln>
        </p:spPr>
      </p:pic>
      <p:sp>
        <p:nvSpPr>
          <p:cNvPr id="1200" name="Google Shape;1200;p155"/>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15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Grafana</a:t>
            </a:r>
            <a:endParaRPr/>
          </a:p>
        </p:txBody>
      </p:sp>
      <p:pic>
        <p:nvPicPr>
          <p:cNvPr id="1206" name="Google Shape;1206;p156"/>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207" name="Google Shape;1207;p156"/>
          <p:cNvSpPr/>
          <p:nvPr/>
        </p:nvSpPr>
        <p:spPr>
          <a:xfrm>
            <a:off x="3047000" y="3310188"/>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56"/>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5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Grafana</a:t>
            </a:r>
            <a:endParaRPr/>
          </a:p>
        </p:txBody>
      </p:sp>
      <p:sp>
        <p:nvSpPr>
          <p:cNvPr id="1214" name="Google Shape;1214;p157"/>
          <p:cNvSpPr txBox="1"/>
          <p:nvPr/>
        </p:nvSpPr>
        <p:spPr>
          <a:xfrm flipH="1">
            <a:off x="1298475" y="1290225"/>
            <a:ext cx="4211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Visualising Metrics</a:t>
            </a:r>
            <a:endParaRPr b="1" sz="2000">
              <a:solidFill>
                <a:srgbClr val="112E54"/>
              </a:solidFill>
              <a:latin typeface="Montserrat"/>
              <a:ea typeface="Montserrat"/>
              <a:cs typeface="Montserrat"/>
              <a:sym typeface="Montserrat"/>
            </a:endParaRPr>
          </a:p>
        </p:txBody>
      </p:sp>
      <p:sp>
        <p:nvSpPr>
          <p:cNvPr id="1215" name="Google Shape;1215;p157"/>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Benefits</a:t>
            </a:r>
            <a:endParaRPr b="1" sz="2000">
              <a:solidFill>
                <a:srgbClr val="112E54"/>
              </a:solidFill>
              <a:latin typeface="Montserrat"/>
              <a:ea typeface="Montserrat"/>
              <a:cs typeface="Montserrat"/>
              <a:sym typeface="Montserrat"/>
            </a:endParaRPr>
          </a:p>
        </p:txBody>
      </p:sp>
      <p:sp>
        <p:nvSpPr>
          <p:cNvPr id="1216" name="Google Shape;1216;p157"/>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Alternatives</a:t>
            </a:r>
            <a:endParaRPr b="1" sz="2000">
              <a:solidFill>
                <a:srgbClr val="112E54"/>
              </a:solidFill>
              <a:latin typeface="Montserrat"/>
              <a:ea typeface="Montserrat"/>
              <a:cs typeface="Montserrat"/>
              <a:sym typeface="Montserrat"/>
            </a:endParaRPr>
          </a:p>
        </p:txBody>
      </p:sp>
      <p:sp>
        <p:nvSpPr>
          <p:cNvPr id="1217" name="Google Shape;1217;p157"/>
          <p:cNvSpPr txBox="1"/>
          <p:nvPr/>
        </p:nvSpPr>
        <p:spPr>
          <a:xfrm flipH="1">
            <a:off x="1298526" y="1657925"/>
            <a:ext cx="4126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Web interface to create and share interactive dashboards</a:t>
            </a:r>
            <a:endParaRPr>
              <a:solidFill>
                <a:srgbClr val="112E54"/>
              </a:solidFill>
              <a:latin typeface="Inter"/>
              <a:ea typeface="Inter"/>
              <a:cs typeface="Inter"/>
              <a:sym typeface="Inter"/>
            </a:endParaRPr>
          </a:p>
        </p:txBody>
      </p:sp>
      <p:sp>
        <p:nvSpPr>
          <p:cNvPr id="1218" name="Google Shape;1218;p157"/>
          <p:cNvSpPr txBox="1"/>
          <p:nvPr/>
        </p:nvSpPr>
        <p:spPr>
          <a:xfrm flipH="1">
            <a:off x="1298492" y="3891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More community support and resources, user-friendly interface, easy to set up and use</a:t>
            </a:r>
            <a:endParaRPr>
              <a:solidFill>
                <a:srgbClr val="112E54"/>
              </a:solidFill>
              <a:latin typeface="Inter"/>
              <a:ea typeface="Inter"/>
              <a:cs typeface="Inter"/>
              <a:sym typeface="Inter"/>
            </a:endParaRPr>
          </a:p>
        </p:txBody>
      </p:sp>
      <p:sp>
        <p:nvSpPr>
          <p:cNvPr id="1219" name="Google Shape;1219;p157"/>
          <p:cNvSpPr txBox="1"/>
          <p:nvPr/>
        </p:nvSpPr>
        <p:spPr>
          <a:xfrm flipH="1">
            <a:off x="1298525" y="2774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Kibana, Zabbix</a:t>
            </a:r>
            <a:endParaRPr>
              <a:solidFill>
                <a:srgbClr val="112E54"/>
              </a:solidFill>
              <a:latin typeface="Inter"/>
              <a:ea typeface="Inter"/>
              <a:cs typeface="Inter"/>
              <a:sym typeface="Inter"/>
            </a:endParaRPr>
          </a:p>
        </p:txBody>
      </p:sp>
      <p:sp>
        <p:nvSpPr>
          <p:cNvPr id="1220" name="Google Shape;1220;p157"/>
          <p:cNvSpPr/>
          <p:nvPr/>
        </p:nvSpPr>
        <p:spPr>
          <a:xfrm>
            <a:off x="720000" y="2421950"/>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57"/>
          <p:cNvSpPr/>
          <p:nvPr/>
        </p:nvSpPr>
        <p:spPr>
          <a:xfrm>
            <a:off x="720000" y="1307325"/>
            <a:ext cx="294000" cy="294000"/>
          </a:xfrm>
          <a:prstGeom prst="ellipse">
            <a:avLst/>
          </a:prstGeom>
          <a:solidFill>
            <a:srgbClr val="EFEFEF"/>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57"/>
          <p:cNvSpPr/>
          <p:nvPr/>
        </p:nvSpPr>
        <p:spPr>
          <a:xfrm>
            <a:off x="720000" y="3536575"/>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3" name="Google Shape;1223;p157"/>
          <p:cNvPicPr preferRelativeResize="0"/>
          <p:nvPr/>
        </p:nvPicPr>
        <p:blipFill>
          <a:blip r:embed="rId3">
            <a:alphaModFix/>
          </a:blip>
          <a:stretch>
            <a:fillRect/>
          </a:stretch>
        </p:blipFill>
        <p:spPr>
          <a:xfrm>
            <a:off x="5741744" y="2550794"/>
            <a:ext cx="2689000" cy="2017925"/>
          </a:xfrm>
          <a:prstGeom prst="rect">
            <a:avLst/>
          </a:prstGeom>
          <a:noFill/>
          <a:ln>
            <a:noFill/>
          </a:ln>
        </p:spPr>
      </p:pic>
      <p:sp>
        <p:nvSpPr>
          <p:cNvPr id="1224" name="Google Shape;1224;p157"/>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8" name="Shape 1228"/>
        <p:cNvGrpSpPr/>
        <p:nvPr/>
      </p:nvGrpSpPr>
      <p:grpSpPr>
        <a:xfrm>
          <a:off x="0" y="0"/>
          <a:ext cx="0" cy="0"/>
          <a:chOff x="0" y="0"/>
          <a:chExt cx="0" cy="0"/>
        </a:xfrm>
      </p:grpSpPr>
      <p:sp>
        <p:nvSpPr>
          <p:cNvPr id="1229" name="Google Shape;1229;p158"/>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
            </a:r>
            <a:r>
              <a:rPr lang="en"/>
              <a:t>rometheus</a:t>
            </a:r>
            <a:endParaRPr/>
          </a:p>
        </p:txBody>
      </p:sp>
      <p:pic>
        <p:nvPicPr>
          <p:cNvPr id="1230" name="Google Shape;1230;p158"/>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231" name="Google Shape;1231;p158"/>
          <p:cNvSpPr/>
          <p:nvPr/>
        </p:nvSpPr>
        <p:spPr>
          <a:xfrm>
            <a:off x="5300450" y="3310188"/>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58"/>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 name="Shape 1236"/>
        <p:cNvGrpSpPr/>
        <p:nvPr/>
      </p:nvGrpSpPr>
      <p:grpSpPr>
        <a:xfrm>
          <a:off x="0" y="0"/>
          <a:ext cx="0" cy="0"/>
          <a:chOff x="0" y="0"/>
          <a:chExt cx="0" cy="0"/>
        </a:xfrm>
      </p:grpSpPr>
      <p:sp>
        <p:nvSpPr>
          <p:cNvPr id="1237" name="Google Shape;1237;p15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Prometheus</a:t>
            </a:r>
            <a:endParaRPr/>
          </a:p>
        </p:txBody>
      </p:sp>
      <p:sp>
        <p:nvSpPr>
          <p:cNvPr id="1238" name="Google Shape;1238;p159"/>
          <p:cNvSpPr txBox="1"/>
          <p:nvPr/>
        </p:nvSpPr>
        <p:spPr>
          <a:xfrm flipH="1">
            <a:off x="1298475" y="1290225"/>
            <a:ext cx="4211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Event monitoring &amp; alerting</a:t>
            </a:r>
            <a:endParaRPr b="1" sz="2000">
              <a:solidFill>
                <a:srgbClr val="112E54"/>
              </a:solidFill>
              <a:latin typeface="Montserrat"/>
              <a:ea typeface="Montserrat"/>
              <a:cs typeface="Montserrat"/>
              <a:sym typeface="Montserrat"/>
            </a:endParaRPr>
          </a:p>
        </p:txBody>
      </p:sp>
      <p:sp>
        <p:nvSpPr>
          <p:cNvPr id="1239" name="Google Shape;1239;p159"/>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Benefits</a:t>
            </a:r>
            <a:endParaRPr b="1" sz="2000">
              <a:solidFill>
                <a:srgbClr val="112E54"/>
              </a:solidFill>
              <a:latin typeface="Montserrat"/>
              <a:ea typeface="Montserrat"/>
              <a:cs typeface="Montserrat"/>
              <a:sym typeface="Montserrat"/>
            </a:endParaRPr>
          </a:p>
        </p:txBody>
      </p:sp>
      <p:sp>
        <p:nvSpPr>
          <p:cNvPr id="1240" name="Google Shape;1240;p159"/>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Alternatives</a:t>
            </a:r>
            <a:endParaRPr b="1" sz="2000">
              <a:solidFill>
                <a:srgbClr val="112E54"/>
              </a:solidFill>
              <a:latin typeface="Montserrat"/>
              <a:ea typeface="Montserrat"/>
              <a:cs typeface="Montserrat"/>
              <a:sym typeface="Montserrat"/>
            </a:endParaRPr>
          </a:p>
        </p:txBody>
      </p:sp>
      <p:sp>
        <p:nvSpPr>
          <p:cNvPr id="1241" name="Google Shape;1241;p159"/>
          <p:cNvSpPr txBox="1"/>
          <p:nvPr/>
        </p:nvSpPr>
        <p:spPr>
          <a:xfrm flipH="1">
            <a:off x="1298492" y="3891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More community support and resources, wide range of use cases, works well with Kubernetes and Grafana</a:t>
            </a:r>
            <a:endParaRPr>
              <a:solidFill>
                <a:srgbClr val="112E54"/>
              </a:solidFill>
              <a:latin typeface="Inter"/>
              <a:ea typeface="Inter"/>
              <a:cs typeface="Inter"/>
              <a:sym typeface="Inter"/>
            </a:endParaRPr>
          </a:p>
        </p:txBody>
      </p:sp>
      <p:sp>
        <p:nvSpPr>
          <p:cNvPr id="1242" name="Google Shape;1242;p159"/>
          <p:cNvSpPr txBox="1"/>
          <p:nvPr/>
        </p:nvSpPr>
        <p:spPr>
          <a:xfrm flipH="1">
            <a:off x="1298526" y="1657925"/>
            <a:ext cx="4126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a:solidFill>
                  <a:srgbClr val="112E54"/>
                </a:solidFill>
                <a:latin typeface="Inter"/>
                <a:ea typeface="Inter"/>
                <a:cs typeface="Inter"/>
                <a:sym typeface="Inter"/>
              </a:rPr>
              <a:t>Monitoring system that is designed to collect and store time-series data</a:t>
            </a:r>
            <a:endParaRPr>
              <a:solidFill>
                <a:srgbClr val="112E54"/>
              </a:solidFill>
              <a:latin typeface="Inter"/>
              <a:ea typeface="Inter"/>
              <a:cs typeface="Inter"/>
              <a:sym typeface="Inter"/>
            </a:endParaRPr>
          </a:p>
        </p:txBody>
      </p:sp>
      <p:sp>
        <p:nvSpPr>
          <p:cNvPr id="1243" name="Google Shape;1243;p159"/>
          <p:cNvSpPr txBox="1"/>
          <p:nvPr/>
        </p:nvSpPr>
        <p:spPr>
          <a:xfrm flipH="1">
            <a:off x="1298650" y="2774900"/>
            <a:ext cx="48693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InfluxDB, Nagios</a:t>
            </a:r>
            <a:endParaRPr>
              <a:solidFill>
                <a:srgbClr val="112E54"/>
              </a:solidFill>
              <a:latin typeface="Inter"/>
              <a:ea typeface="Inter"/>
              <a:cs typeface="Inter"/>
              <a:sym typeface="Inter"/>
            </a:endParaRPr>
          </a:p>
        </p:txBody>
      </p:sp>
      <p:sp>
        <p:nvSpPr>
          <p:cNvPr id="1244" name="Google Shape;1244;p159"/>
          <p:cNvSpPr/>
          <p:nvPr/>
        </p:nvSpPr>
        <p:spPr>
          <a:xfrm>
            <a:off x="720000" y="2421950"/>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59"/>
          <p:cNvSpPr/>
          <p:nvPr/>
        </p:nvSpPr>
        <p:spPr>
          <a:xfrm>
            <a:off x="720000" y="1307325"/>
            <a:ext cx="294000" cy="294000"/>
          </a:xfrm>
          <a:prstGeom prst="ellipse">
            <a:avLst/>
          </a:prstGeom>
          <a:solidFill>
            <a:srgbClr val="EFEFEF"/>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59"/>
          <p:cNvSpPr/>
          <p:nvPr/>
        </p:nvSpPr>
        <p:spPr>
          <a:xfrm>
            <a:off x="720000" y="3536575"/>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159"/>
          <p:cNvPicPr preferRelativeResize="0"/>
          <p:nvPr/>
        </p:nvPicPr>
        <p:blipFill>
          <a:blip r:embed="rId3">
            <a:alphaModFix/>
          </a:blip>
          <a:stretch>
            <a:fillRect/>
          </a:stretch>
        </p:blipFill>
        <p:spPr>
          <a:xfrm>
            <a:off x="5960493" y="2774893"/>
            <a:ext cx="2836500" cy="1416275"/>
          </a:xfrm>
          <a:prstGeom prst="rect">
            <a:avLst/>
          </a:prstGeom>
          <a:noFill/>
          <a:ln>
            <a:noFill/>
          </a:ln>
        </p:spPr>
      </p:pic>
      <p:sp>
        <p:nvSpPr>
          <p:cNvPr id="1248" name="Google Shape;1248;p159"/>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160"/>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Helm</a:t>
            </a:r>
            <a:endParaRPr/>
          </a:p>
        </p:txBody>
      </p:sp>
      <p:pic>
        <p:nvPicPr>
          <p:cNvPr id="1254" name="Google Shape;1254;p160"/>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255" name="Google Shape;1255;p160"/>
          <p:cNvSpPr/>
          <p:nvPr/>
        </p:nvSpPr>
        <p:spPr>
          <a:xfrm>
            <a:off x="1996475" y="1017713"/>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60"/>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0" name="Shape 1260"/>
        <p:cNvGrpSpPr/>
        <p:nvPr/>
      </p:nvGrpSpPr>
      <p:grpSpPr>
        <a:xfrm>
          <a:off x="0" y="0"/>
          <a:ext cx="0" cy="0"/>
          <a:chOff x="0" y="0"/>
          <a:chExt cx="0" cy="0"/>
        </a:xfrm>
      </p:grpSpPr>
      <p:sp>
        <p:nvSpPr>
          <p:cNvPr id="1261" name="Google Shape;1261;p161"/>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Helm</a:t>
            </a:r>
            <a:endParaRPr/>
          </a:p>
        </p:txBody>
      </p:sp>
      <p:sp>
        <p:nvSpPr>
          <p:cNvPr id="1262" name="Google Shape;1262;p161"/>
          <p:cNvSpPr txBox="1"/>
          <p:nvPr/>
        </p:nvSpPr>
        <p:spPr>
          <a:xfrm flipH="1">
            <a:off x="1298475" y="1290225"/>
            <a:ext cx="4211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Package Manager</a:t>
            </a:r>
            <a:endParaRPr b="1" sz="2000">
              <a:solidFill>
                <a:srgbClr val="112E54"/>
              </a:solidFill>
              <a:latin typeface="Montserrat"/>
              <a:ea typeface="Montserrat"/>
              <a:cs typeface="Montserrat"/>
              <a:sym typeface="Montserrat"/>
            </a:endParaRPr>
          </a:p>
        </p:txBody>
      </p:sp>
      <p:sp>
        <p:nvSpPr>
          <p:cNvPr id="1263" name="Google Shape;1263;p161"/>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Benefits</a:t>
            </a:r>
            <a:endParaRPr b="1" sz="2000">
              <a:solidFill>
                <a:srgbClr val="112E54"/>
              </a:solidFill>
              <a:latin typeface="Montserrat"/>
              <a:ea typeface="Montserrat"/>
              <a:cs typeface="Montserrat"/>
              <a:sym typeface="Montserrat"/>
            </a:endParaRPr>
          </a:p>
        </p:txBody>
      </p:sp>
      <p:sp>
        <p:nvSpPr>
          <p:cNvPr id="1264" name="Google Shape;1264;p161"/>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Alternatives</a:t>
            </a:r>
            <a:endParaRPr b="1" sz="2000">
              <a:solidFill>
                <a:srgbClr val="112E54"/>
              </a:solidFill>
              <a:latin typeface="Montserrat"/>
              <a:ea typeface="Montserrat"/>
              <a:cs typeface="Montserrat"/>
              <a:sym typeface="Montserrat"/>
            </a:endParaRPr>
          </a:p>
        </p:txBody>
      </p:sp>
      <p:sp>
        <p:nvSpPr>
          <p:cNvPr id="1265" name="Google Shape;1265;p161"/>
          <p:cNvSpPr txBox="1"/>
          <p:nvPr/>
        </p:nvSpPr>
        <p:spPr>
          <a:xfrm flipH="1">
            <a:off x="1298526" y="1657925"/>
            <a:ext cx="4126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a:solidFill>
                  <a:srgbClr val="112E54"/>
                </a:solidFill>
                <a:latin typeface="Inter"/>
                <a:ea typeface="Inter"/>
                <a:cs typeface="Inter"/>
                <a:sym typeface="Inter"/>
              </a:rPr>
              <a:t>Package the Kubernetes deployments for better workflow</a:t>
            </a:r>
            <a:endParaRPr>
              <a:solidFill>
                <a:srgbClr val="112E54"/>
              </a:solidFill>
              <a:latin typeface="Inter"/>
              <a:ea typeface="Inter"/>
              <a:cs typeface="Inter"/>
              <a:sym typeface="Inter"/>
            </a:endParaRPr>
          </a:p>
        </p:txBody>
      </p:sp>
      <p:sp>
        <p:nvSpPr>
          <p:cNvPr id="1266" name="Google Shape;1266;p161"/>
          <p:cNvSpPr txBox="1"/>
          <p:nvPr/>
        </p:nvSpPr>
        <p:spPr>
          <a:xfrm flipH="1">
            <a:off x="1298492" y="3891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More community support and resources, </a:t>
            </a:r>
            <a:r>
              <a:rPr lang="en" sz="1500">
                <a:solidFill>
                  <a:schemeClr val="dk1"/>
                </a:solidFill>
                <a:latin typeface="Montserrat"/>
                <a:ea typeface="Montserrat"/>
                <a:cs typeface="Montserrat"/>
                <a:sym typeface="Montserrat"/>
              </a:rPr>
              <a:t>more features</a:t>
            </a:r>
            <a:endParaRPr>
              <a:solidFill>
                <a:srgbClr val="112E54"/>
              </a:solidFill>
              <a:latin typeface="Inter"/>
              <a:ea typeface="Inter"/>
              <a:cs typeface="Inter"/>
              <a:sym typeface="Inter"/>
            </a:endParaRPr>
          </a:p>
        </p:txBody>
      </p:sp>
      <p:sp>
        <p:nvSpPr>
          <p:cNvPr id="1267" name="Google Shape;1267;p161"/>
          <p:cNvSpPr txBox="1"/>
          <p:nvPr/>
        </p:nvSpPr>
        <p:spPr>
          <a:xfrm flipH="1">
            <a:off x="1298525" y="2774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Kustomize, Jsonnet, Skaffold</a:t>
            </a:r>
            <a:endParaRPr>
              <a:solidFill>
                <a:srgbClr val="112E54"/>
              </a:solidFill>
              <a:latin typeface="Inter"/>
              <a:ea typeface="Inter"/>
              <a:cs typeface="Inter"/>
              <a:sym typeface="Inter"/>
            </a:endParaRPr>
          </a:p>
        </p:txBody>
      </p:sp>
      <p:sp>
        <p:nvSpPr>
          <p:cNvPr id="1268" name="Google Shape;1268;p161"/>
          <p:cNvSpPr/>
          <p:nvPr/>
        </p:nvSpPr>
        <p:spPr>
          <a:xfrm>
            <a:off x="720000" y="2421950"/>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61"/>
          <p:cNvSpPr/>
          <p:nvPr/>
        </p:nvSpPr>
        <p:spPr>
          <a:xfrm>
            <a:off x="720000" y="1307325"/>
            <a:ext cx="294000" cy="294000"/>
          </a:xfrm>
          <a:prstGeom prst="ellipse">
            <a:avLst/>
          </a:prstGeom>
          <a:solidFill>
            <a:srgbClr val="EFEFEF"/>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61"/>
          <p:cNvSpPr/>
          <p:nvPr/>
        </p:nvSpPr>
        <p:spPr>
          <a:xfrm>
            <a:off x="720000" y="3536575"/>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1" name="Google Shape;1271;p161"/>
          <p:cNvPicPr preferRelativeResize="0"/>
          <p:nvPr/>
        </p:nvPicPr>
        <p:blipFill>
          <a:blip r:embed="rId3">
            <a:alphaModFix/>
          </a:blip>
          <a:stretch>
            <a:fillRect/>
          </a:stretch>
        </p:blipFill>
        <p:spPr>
          <a:xfrm>
            <a:off x="6248650" y="2675675"/>
            <a:ext cx="1527475" cy="1527475"/>
          </a:xfrm>
          <a:prstGeom prst="rect">
            <a:avLst/>
          </a:prstGeom>
          <a:noFill/>
          <a:ln>
            <a:noFill/>
          </a:ln>
        </p:spPr>
      </p:pic>
      <p:sp>
        <p:nvSpPr>
          <p:cNvPr id="1272" name="Google Shape;1272;p161"/>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162"/>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pic>
        <p:nvPicPr>
          <p:cNvPr id="1278" name="Google Shape;1278;p162"/>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279" name="Google Shape;1279;p162"/>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163"/>
          <p:cNvSpPr txBox="1"/>
          <p:nvPr>
            <p:ph type="title"/>
          </p:nvPr>
        </p:nvSpPr>
        <p:spPr>
          <a:xfrm>
            <a:off x="713225" y="445025"/>
            <a:ext cx="556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of Kubernetes Cluster</a:t>
            </a:r>
            <a:endParaRPr/>
          </a:p>
        </p:txBody>
      </p:sp>
      <p:pic>
        <p:nvPicPr>
          <p:cNvPr id="1285" name="Google Shape;1285;p163"/>
          <p:cNvPicPr preferRelativeResize="0"/>
          <p:nvPr/>
        </p:nvPicPr>
        <p:blipFill>
          <a:blip r:embed="rId3">
            <a:alphaModFix/>
          </a:blip>
          <a:stretch>
            <a:fillRect/>
          </a:stretch>
        </p:blipFill>
        <p:spPr>
          <a:xfrm>
            <a:off x="2199863" y="1017725"/>
            <a:ext cx="4744280" cy="3820975"/>
          </a:xfrm>
          <a:prstGeom prst="rect">
            <a:avLst/>
          </a:prstGeom>
          <a:noFill/>
          <a:ln>
            <a:noFill/>
          </a:ln>
        </p:spPr>
      </p:pic>
      <p:sp>
        <p:nvSpPr>
          <p:cNvPr id="1286" name="Google Shape;1286;p163"/>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14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008" name="Google Shape;1008;p146"/>
          <p:cNvSpPr txBox="1"/>
          <p:nvPr/>
        </p:nvSpPr>
        <p:spPr>
          <a:xfrm>
            <a:off x="1276777" y="3969595"/>
            <a:ext cx="3144000" cy="60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Potential areas for further development</a:t>
            </a:r>
            <a:endParaRPr>
              <a:solidFill>
                <a:srgbClr val="666666"/>
              </a:solidFill>
              <a:latin typeface="Inter"/>
              <a:ea typeface="Inter"/>
              <a:cs typeface="Inter"/>
              <a:sym typeface="Inter"/>
            </a:endParaRPr>
          </a:p>
        </p:txBody>
      </p:sp>
      <p:sp>
        <p:nvSpPr>
          <p:cNvPr id="1009" name="Google Shape;1009;p146"/>
          <p:cNvSpPr txBox="1"/>
          <p:nvPr/>
        </p:nvSpPr>
        <p:spPr>
          <a:xfrm>
            <a:off x="1276777" y="2273420"/>
            <a:ext cx="3144000" cy="60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How various software used would fit into the project</a:t>
            </a:r>
            <a:endParaRPr>
              <a:solidFill>
                <a:srgbClr val="112E54"/>
              </a:solidFill>
              <a:latin typeface="Inter"/>
              <a:ea typeface="Inter"/>
              <a:cs typeface="Inter"/>
              <a:sym typeface="Inter"/>
            </a:endParaRPr>
          </a:p>
        </p:txBody>
      </p:sp>
      <p:sp>
        <p:nvSpPr>
          <p:cNvPr id="1010" name="Google Shape;1010;p146"/>
          <p:cNvSpPr txBox="1"/>
          <p:nvPr/>
        </p:nvSpPr>
        <p:spPr>
          <a:xfrm>
            <a:off x="4947925" y="2273420"/>
            <a:ext cx="3144000" cy="60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Design, implement and solve errors for on-premise deployment </a:t>
            </a:r>
            <a:endParaRPr>
              <a:solidFill>
                <a:srgbClr val="112E54"/>
              </a:solidFill>
              <a:latin typeface="Inter"/>
              <a:ea typeface="Inter"/>
              <a:cs typeface="Inter"/>
              <a:sym typeface="Inter"/>
            </a:endParaRPr>
          </a:p>
        </p:txBody>
      </p:sp>
      <p:sp>
        <p:nvSpPr>
          <p:cNvPr id="1011" name="Google Shape;1011;p146"/>
          <p:cNvSpPr txBox="1"/>
          <p:nvPr/>
        </p:nvSpPr>
        <p:spPr>
          <a:xfrm>
            <a:off x="4947925" y="3969595"/>
            <a:ext cx="3144000" cy="60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Demo main features of project</a:t>
            </a:r>
            <a:endParaRPr>
              <a:solidFill>
                <a:srgbClr val="112E54"/>
              </a:solidFill>
              <a:latin typeface="Inter"/>
              <a:ea typeface="Inter"/>
              <a:cs typeface="Inter"/>
              <a:sym typeface="Inter"/>
            </a:endParaRPr>
          </a:p>
        </p:txBody>
      </p:sp>
      <p:sp>
        <p:nvSpPr>
          <p:cNvPr id="1012" name="Google Shape;1012;p146"/>
          <p:cNvSpPr txBox="1"/>
          <p:nvPr/>
        </p:nvSpPr>
        <p:spPr>
          <a:xfrm>
            <a:off x="1276775" y="1429475"/>
            <a:ext cx="954600" cy="47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rgbClr val="351C75"/>
                </a:solidFill>
                <a:latin typeface="Montserrat"/>
                <a:ea typeface="Montserrat"/>
                <a:cs typeface="Montserrat"/>
                <a:sym typeface="Montserrat"/>
              </a:rPr>
              <a:t>01</a:t>
            </a:r>
            <a:endParaRPr b="1" sz="3000">
              <a:solidFill>
                <a:srgbClr val="351C75"/>
              </a:solidFill>
              <a:latin typeface="Montserrat"/>
              <a:ea typeface="Montserrat"/>
              <a:cs typeface="Montserrat"/>
              <a:sym typeface="Montserrat"/>
            </a:endParaRPr>
          </a:p>
        </p:txBody>
      </p:sp>
      <p:sp>
        <p:nvSpPr>
          <p:cNvPr id="1013" name="Google Shape;1013;p146"/>
          <p:cNvSpPr txBox="1"/>
          <p:nvPr/>
        </p:nvSpPr>
        <p:spPr>
          <a:xfrm>
            <a:off x="4947925" y="1429475"/>
            <a:ext cx="954600" cy="47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rgbClr val="351C75"/>
                </a:solidFill>
                <a:latin typeface="Montserrat"/>
                <a:ea typeface="Montserrat"/>
                <a:cs typeface="Montserrat"/>
                <a:sym typeface="Montserrat"/>
              </a:rPr>
              <a:t>02</a:t>
            </a:r>
            <a:endParaRPr b="1" sz="3000">
              <a:solidFill>
                <a:srgbClr val="351C75"/>
              </a:solidFill>
              <a:latin typeface="Montserrat"/>
              <a:ea typeface="Montserrat"/>
              <a:cs typeface="Montserrat"/>
              <a:sym typeface="Montserrat"/>
            </a:endParaRPr>
          </a:p>
        </p:txBody>
      </p:sp>
      <p:sp>
        <p:nvSpPr>
          <p:cNvPr id="1014" name="Google Shape;1014;p146"/>
          <p:cNvSpPr txBox="1"/>
          <p:nvPr/>
        </p:nvSpPr>
        <p:spPr>
          <a:xfrm>
            <a:off x="4947925" y="3125724"/>
            <a:ext cx="954600" cy="47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rgbClr val="351C75"/>
                </a:solidFill>
                <a:latin typeface="Montserrat"/>
                <a:ea typeface="Montserrat"/>
                <a:cs typeface="Montserrat"/>
                <a:sym typeface="Montserrat"/>
              </a:rPr>
              <a:t>04</a:t>
            </a:r>
            <a:endParaRPr b="1" sz="3000">
              <a:solidFill>
                <a:srgbClr val="351C75"/>
              </a:solidFill>
              <a:latin typeface="Montserrat"/>
              <a:ea typeface="Montserrat"/>
              <a:cs typeface="Montserrat"/>
              <a:sym typeface="Montserrat"/>
            </a:endParaRPr>
          </a:p>
        </p:txBody>
      </p:sp>
      <p:sp>
        <p:nvSpPr>
          <p:cNvPr id="1015" name="Google Shape;1015;p146"/>
          <p:cNvSpPr txBox="1"/>
          <p:nvPr/>
        </p:nvSpPr>
        <p:spPr>
          <a:xfrm>
            <a:off x="1276775" y="3125724"/>
            <a:ext cx="954600" cy="470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rgbClr val="351C75"/>
                </a:solidFill>
                <a:latin typeface="Montserrat"/>
                <a:ea typeface="Montserrat"/>
                <a:cs typeface="Montserrat"/>
                <a:sym typeface="Montserrat"/>
              </a:rPr>
              <a:t>03</a:t>
            </a:r>
            <a:endParaRPr b="1" sz="3000">
              <a:solidFill>
                <a:srgbClr val="351C75"/>
              </a:solidFill>
              <a:latin typeface="Montserrat"/>
              <a:ea typeface="Montserrat"/>
              <a:cs typeface="Montserrat"/>
              <a:sym typeface="Montserrat"/>
            </a:endParaRPr>
          </a:p>
        </p:txBody>
      </p:sp>
      <p:sp>
        <p:nvSpPr>
          <p:cNvPr id="1016" name="Google Shape;1016;p146"/>
          <p:cNvSpPr txBox="1"/>
          <p:nvPr/>
        </p:nvSpPr>
        <p:spPr>
          <a:xfrm>
            <a:off x="1276775" y="1900175"/>
            <a:ext cx="3500100" cy="448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Overview of software</a:t>
            </a:r>
            <a:endParaRPr b="1" sz="2000">
              <a:solidFill>
                <a:srgbClr val="112E54"/>
              </a:solidFill>
              <a:latin typeface="Montserrat"/>
              <a:ea typeface="Montserrat"/>
              <a:cs typeface="Montserrat"/>
              <a:sym typeface="Montserrat"/>
            </a:endParaRPr>
          </a:p>
        </p:txBody>
      </p:sp>
      <p:sp>
        <p:nvSpPr>
          <p:cNvPr id="1017" name="Google Shape;1017;p146"/>
          <p:cNvSpPr txBox="1"/>
          <p:nvPr/>
        </p:nvSpPr>
        <p:spPr>
          <a:xfrm>
            <a:off x="4947926" y="1900175"/>
            <a:ext cx="3144000" cy="448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My Contributions</a:t>
            </a:r>
            <a:endParaRPr b="1" sz="2000">
              <a:solidFill>
                <a:srgbClr val="112E54"/>
              </a:solidFill>
              <a:latin typeface="Montserrat"/>
              <a:ea typeface="Montserrat"/>
              <a:cs typeface="Montserrat"/>
              <a:sym typeface="Montserrat"/>
            </a:endParaRPr>
          </a:p>
        </p:txBody>
      </p:sp>
      <p:sp>
        <p:nvSpPr>
          <p:cNvPr id="1018" name="Google Shape;1018;p146"/>
          <p:cNvSpPr txBox="1"/>
          <p:nvPr/>
        </p:nvSpPr>
        <p:spPr>
          <a:xfrm>
            <a:off x="1276775" y="3596200"/>
            <a:ext cx="3144000" cy="448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Future Works</a:t>
            </a:r>
            <a:endParaRPr b="1" sz="2000">
              <a:solidFill>
                <a:srgbClr val="112E54"/>
              </a:solidFill>
              <a:latin typeface="Montserrat"/>
              <a:ea typeface="Montserrat"/>
              <a:cs typeface="Montserrat"/>
              <a:sym typeface="Montserrat"/>
            </a:endParaRPr>
          </a:p>
        </p:txBody>
      </p:sp>
      <p:sp>
        <p:nvSpPr>
          <p:cNvPr id="1019" name="Google Shape;1019;p146"/>
          <p:cNvSpPr txBox="1"/>
          <p:nvPr/>
        </p:nvSpPr>
        <p:spPr>
          <a:xfrm>
            <a:off x="4947926" y="3596200"/>
            <a:ext cx="3144000" cy="448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Demo</a:t>
            </a:r>
            <a:endParaRPr b="1" sz="2000">
              <a:solidFill>
                <a:srgbClr val="112E54"/>
              </a:solidFill>
              <a:latin typeface="Montserrat"/>
              <a:ea typeface="Montserrat"/>
              <a:cs typeface="Montserrat"/>
              <a:sym typeface="Montserrat"/>
            </a:endParaRPr>
          </a:p>
        </p:txBody>
      </p:sp>
      <p:sp>
        <p:nvSpPr>
          <p:cNvPr id="1020" name="Google Shape;1020;p146"/>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16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Deployment Architecture</a:t>
            </a:r>
            <a:endParaRPr/>
          </a:p>
        </p:txBody>
      </p:sp>
      <p:pic>
        <p:nvPicPr>
          <p:cNvPr id="1292" name="Google Shape;1292;p164"/>
          <p:cNvPicPr preferRelativeResize="0"/>
          <p:nvPr/>
        </p:nvPicPr>
        <p:blipFill>
          <a:blip r:embed="rId3">
            <a:alphaModFix/>
          </a:blip>
          <a:stretch>
            <a:fillRect/>
          </a:stretch>
        </p:blipFill>
        <p:spPr>
          <a:xfrm>
            <a:off x="2825275" y="1017725"/>
            <a:ext cx="3591600" cy="3820974"/>
          </a:xfrm>
          <a:prstGeom prst="rect">
            <a:avLst/>
          </a:prstGeom>
          <a:noFill/>
          <a:ln>
            <a:noFill/>
          </a:ln>
        </p:spPr>
      </p:pic>
      <p:sp>
        <p:nvSpPr>
          <p:cNvPr id="1293" name="Google Shape;1293;p164"/>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sp>
        <p:nvSpPr>
          <p:cNvPr id="1298" name="Google Shape;1298;p16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pic>
        <p:nvPicPr>
          <p:cNvPr id="1299" name="Google Shape;1299;p165"/>
          <p:cNvPicPr preferRelativeResize="0"/>
          <p:nvPr/>
        </p:nvPicPr>
        <p:blipFill>
          <a:blip r:embed="rId3">
            <a:alphaModFix/>
          </a:blip>
          <a:stretch>
            <a:fillRect/>
          </a:stretch>
        </p:blipFill>
        <p:spPr>
          <a:xfrm>
            <a:off x="996795" y="1843575"/>
            <a:ext cx="1094866" cy="821149"/>
          </a:xfrm>
          <a:prstGeom prst="rect">
            <a:avLst/>
          </a:prstGeom>
          <a:noFill/>
          <a:ln>
            <a:noFill/>
          </a:ln>
        </p:spPr>
      </p:pic>
      <p:pic>
        <p:nvPicPr>
          <p:cNvPr id="1300" name="Google Shape;1300;p165"/>
          <p:cNvPicPr preferRelativeResize="0"/>
          <p:nvPr/>
        </p:nvPicPr>
        <p:blipFill>
          <a:blip r:embed="rId4">
            <a:alphaModFix/>
          </a:blip>
          <a:stretch>
            <a:fillRect/>
          </a:stretch>
        </p:blipFill>
        <p:spPr>
          <a:xfrm>
            <a:off x="3410174" y="1636675"/>
            <a:ext cx="1695949" cy="490225"/>
          </a:xfrm>
          <a:prstGeom prst="rect">
            <a:avLst/>
          </a:prstGeom>
          <a:noFill/>
          <a:ln>
            <a:noFill/>
          </a:ln>
        </p:spPr>
      </p:pic>
      <p:pic>
        <p:nvPicPr>
          <p:cNvPr id="1301" name="Google Shape;1301;p165"/>
          <p:cNvPicPr preferRelativeResize="0"/>
          <p:nvPr/>
        </p:nvPicPr>
        <p:blipFill>
          <a:blip r:embed="rId5">
            <a:alphaModFix/>
          </a:blip>
          <a:stretch>
            <a:fillRect/>
          </a:stretch>
        </p:blipFill>
        <p:spPr>
          <a:xfrm>
            <a:off x="3710725" y="2486154"/>
            <a:ext cx="1094851" cy="729722"/>
          </a:xfrm>
          <a:prstGeom prst="rect">
            <a:avLst/>
          </a:prstGeom>
          <a:noFill/>
          <a:ln>
            <a:noFill/>
          </a:ln>
        </p:spPr>
      </p:pic>
      <p:pic>
        <p:nvPicPr>
          <p:cNvPr id="1302" name="Google Shape;1302;p165"/>
          <p:cNvPicPr preferRelativeResize="0"/>
          <p:nvPr/>
        </p:nvPicPr>
        <p:blipFill>
          <a:blip r:embed="rId6">
            <a:alphaModFix/>
          </a:blip>
          <a:stretch>
            <a:fillRect/>
          </a:stretch>
        </p:blipFill>
        <p:spPr>
          <a:xfrm>
            <a:off x="6618447" y="1604025"/>
            <a:ext cx="1239307" cy="1300250"/>
          </a:xfrm>
          <a:prstGeom prst="rect">
            <a:avLst/>
          </a:prstGeom>
          <a:noFill/>
          <a:ln>
            <a:noFill/>
          </a:ln>
        </p:spPr>
      </p:pic>
      <p:sp>
        <p:nvSpPr>
          <p:cNvPr id="1303" name="Google Shape;1303;p165"/>
          <p:cNvSpPr/>
          <p:nvPr/>
        </p:nvSpPr>
        <p:spPr>
          <a:xfrm>
            <a:off x="2306875" y="2069775"/>
            <a:ext cx="862800" cy="352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65"/>
          <p:cNvSpPr/>
          <p:nvPr/>
        </p:nvSpPr>
        <p:spPr>
          <a:xfrm>
            <a:off x="5430875" y="2077750"/>
            <a:ext cx="862800" cy="352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65"/>
          <p:cNvSpPr txBox="1"/>
          <p:nvPr/>
        </p:nvSpPr>
        <p:spPr>
          <a:xfrm>
            <a:off x="581650" y="2650925"/>
            <a:ext cx="210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Docker deployment</a:t>
            </a:r>
            <a:endParaRPr>
              <a:latin typeface="Montserrat"/>
              <a:ea typeface="Montserrat"/>
              <a:cs typeface="Montserrat"/>
              <a:sym typeface="Montserrat"/>
            </a:endParaRPr>
          </a:p>
        </p:txBody>
      </p:sp>
      <p:sp>
        <p:nvSpPr>
          <p:cNvPr id="1306" name="Google Shape;1306;p165"/>
          <p:cNvSpPr txBox="1"/>
          <p:nvPr/>
        </p:nvSpPr>
        <p:spPr>
          <a:xfrm>
            <a:off x="2898800" y="3139275"/>
            <a:ext cx="284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Cloud platform deployment</a:t>
            </a:r>
            <a:endParaRPr>
              <a:latin typeface="Montserrat"/>
              <a:ea typeface="Montserrat"/>
              <a:cs typeface="Montserrat"/>
              <a:sym typeface="Montserrat"/>
            </a:endParaRPr>
          </a:p>
        </p:txBody>
      </p:sp>
      <p:sp>
        <p:nvSpPr>
          <p:cNvPr id="1307" name="Google Shape;1307;p165"/>
          <p:cNvSpPr txBox="1"/>
          <p:nvPr/>
        </p:nvSpPr>
        <p:spPr>
          <a:xfrm>
            <a:off x="6117325" y="2650925"/>
            <a:ext cx="244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On-premise deployment</a:t>
            </a:r>
            <a:endParaRPr>
              <a:latin typeface="Montserrat"/>
              <a:ea typeface="Montserrat"/>
              <a:cs typeface="Montserrat"/>
              <a:sym typeface="Montserrat"/>
            </a:endParaRPr>
          </a:p>
        </p:txBody>
      </p:sp>
      <p:sp>
        <p:nvSpPr>
          <p:cNvPr id="1308" name="Google Shape;1308;p165"/>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2" name="Shape 1312"/>
        <p:cNvGrpSpPr/>
        <p:nvPr/>
      </p:nvGrpSpPr>
      <p:grpSpPr>
        <a:xfrm>
          <a:off x="0" y="0"/>
          <a:ext cx="0" cy="0"/>
          <a:chOff x="0" y="0"/>
          <a:chExt cx="0" cy="0"/>
        </a:xfrm>
      </p:grpSpPr>
      <p:sp>
        <p:nvSpPr>
          <p:cNvPr id="1313" name="Google Shape;1313;p166"/>
          <p:cNvSpPr txBox="1"/>
          <p:nvPr/>
        </p:nvSpPr>
        <p:spPr>
          <a:xfrm>
            <a:off x="6142200" y="3383525"/>
            <a:ext cx="2338800" cy="474600"/>
          </a:xfrm>
          <a:prstGeom prst="rect">
            <a:avLst/>
          </a:prstGeom>
          <a:solidFill>
            <a:srgbClr val="D9D9D9"/>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t/>
            </a:r>
            <a:endParaRPr b="1" sz="2000">
              <a:solidFill>
                <a:srgbClr val="112E54"/>
              </a:solidFill>
              <a:latin typeface="Montserrat"/>
              <a:ea typeface="Montserrat"/>
              <a:cs typeface="Montserrat"/>
              <a:sym typeface="Montserrat"/>
            </a:endParaRPr>
          </a:p>
        </p:txBody>
      </p:sp>
      <p:sp>
        <p:nvSpPr>
          <p:cNvPr id="1314" name="Google Shape;1314;p16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Infrastructure Setup</a:t>
            </a:r>
            <a:endParaRPr/>
          </a:p>
        </p:txBody>
      </p:sp>
      <p:sp>
        <p:nvSpPr>
          <p:cNvPr id="1315" name="Google Shape;1315;p166"/>
          <p:cNvSpPr txBox="1"/>
          <p:nvPr/>
        </p:nvSpPr>
        <p:spPr>
          <a:xfrm>
            <a:off x="7200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Provisioning physical/virtual machines</a:t>
            </a:r>
            <a:endParaRPr>
              <a:solidFill>
                <a:srgbClr val="112E54"/>
              </a:solidFill>
              <a:latin typeface="Inter"/>
              <a:ea typeface="Inter"/>
              <a:cs typeface="Inter"/>
              <a:sym typeface="Inter"/>
            </a:endParaRPr>
          </a:p>
        </p:txBody>
      </p:sp>
      <p:sp>
        <p:nvSpPr>
          <p:cNvPr id="1316" name="Google Shape;1316;p166"/>
          <p:cNvSpPr txBox="1"/>
          <p:nvPr/>
        </p:nvSpPr>
        <p:spPr>
          <a:xfrm>
            <a:off x="720000" y="1460850"/>
            <a:ext cx="2338800" cy="474600"/>
          </a:xfrm>
          <a:prstGeom prst="rect">
            <a:avLst/>
          </a:prstGeom>
          <a:solidFill>
            <a:srgbClr val="D9D9D9"/>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First</a:t>
            </a:r>
            <a:endParaRPr b="1" sz="2000">
              <a:solidFill>
                <a:srgbClr val="112E54"/>
              </a:solidFill>
              <a:latin typeface="Montserrat"/>
              <a:ea typeface="Montserrat"/>
              <a:cs typeface="Montserrat"/>
              <a:sym typeface="Montserrat"/>
            </a:endParaRPr>
          </a:p>
        </p:txBody>
      </p:sp>
      <p:sp>
        <p:nvSpPr>
          <p:cNvPr id="1317" name="Google Shape;1317;p166"/>
          <p:cNvSpPr txBox="1"/>
          <p:nvPr/>
        </p:nvSpPr>
        <p:spPr>
          <a:xfrm>
            <a:off x="34026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Installing the necessary software</a:t>
            </a:r>
            <a:endParaRPr>
              <a:solidFill>
                <a:srgbClr val="112E54"/>
              </a:solidFill>
              <a:latin typeface="Inter"/>
              <a:ea typeface="Inter"/>
              <a:cs typeface="Inter"/>
              <a:sym typeface="Inter"/>
            </a:endParaRPr>
          </a:p>
        </p:txBody>
      </p:sp>
      <p:sp>
        <p:nvSpPr>
          <p:cNvPr id="1318" name="Google Shape;1318;p166"/>
          <p:cNvSpPr txBox="1"/>
          <p:nvPr/>
        </p:nvSpPr>
        <p:spPr>
          <a:xfrm>
            <a:off x="3402600" y="1460850"/>
            <a:ext cx="2338800" cy="474600"/>
          </a:xfrm>
          <a:prstGeom prst="rect">
            <a:avLst/>
          </a:prstGeom>
          <a:solidFill>
            <a:srgbClr val="D9D9D9"/>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Next</a:t>
            </a:r>
            <a:endParaRPr b="1" sz="2000">
              <a:solidFill>
                <a:srgbClr val="112E54"/>
              </a:solidFill>
              <a:latin typeface="Montserrat"/>
              <a:ea typeface="Montserrat"/>
              <a:cs typeface="Montserrat"/>
              <a:sym typeface="Montserrat"/>
            </a:endParaRPr>
          </a:p>
        </p:txBody>
      </p:sp>
      <p:sp>
        <p:nvSpPr>
          <p:cNvPr id="1319" name="Google Shape;1319;p166"/>
          <p:cNvSpPr txBox="1"/>
          <p:nvPr/>
        </p:nvSpPr>
        <p:spPr>
          <a:xfrm>
            <a:off x="60852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Setting up the control plane</a:t>
            </a:r>
            <a:endParaRPr>
              <a:solidFill>
                <a:srgbClr val="112E54"/>
              </a:solidFill>
              <a:latin typeface="Inter"/>
              <a:ea typeface="Inter"/>
              <a:cs typeface="Inter"/>
              <a:sym typeface="Inter"/>
            </a:endParaRPr>
          </a:p>
        </p:txBody>
      </p:sp>
      <p:sp>
        <p:nvSpPr>
          <p:cNvPr id="1320" name="Google Shape;1320;p166"/>
          <p:cNvSpPr txBox="1"/>
          <p:nvPr/>
        </p:nvSpPr>
        <p:spPr>
          <a:xfrm>
            <a:off x="6085200" y="1460850"/>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Control Plane</a:t>
            </a:r>
            <a:endParaRPr b="1" sz="2000">
              <a:solidFill>
                <a:srgbClr val="112E54"/>
              </a:solidFill>
              <a:latin typeface="Montserrat"/>
              <a:ea typeface="Montserrat"/>
              <a:cs typeface="Montserrat"/>
              <a:sym typeface="Montserrat"/>
            </a:endParaRPr>
          </a:p>
        </p:txBody>
      </p:sp>
      <p:sp>
        <p:nvSpPr>
          <p:cNvPr id="1321" name="Google Shape;1321;p166"/>
          <p:cNvSpPr txBox="1"/>
          <p:nvPr/>
        </p:nvSpPr>
        <p:spPr>
          <a:xfrm>
            <a:off x="7200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Setting up the networking</a:t>
            </a:r>
            <a:endParaRPr>
              <a:solidFill>
                <a:srgbClr val="112E54"/>
              </a:solidFill>
              <a:latin typeface="Inter"/>
              <a:ea typeface="Inter"/>
              <a:cs typeface="Inter"/>
              <a:sym typeface="Inter"/>
            </a:endParaRPr>
          </a:p>
        </p:txBody>
      </p:sp>
      <p:sp>
        <p:nvSpPr>
          <p:cNvPr id="1322" name="Google Shape;1322;p166"/>
          <p:cNvSpPr txBox="1"/>
          <p:nvPr/>
        </p:nvSpPr>
        <p:spPr>
          <a:xfrm>
            <a:off x="720000" y="3383518"/>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Network</a:t>
            </a:r>
            <a:endParaRPr b="1" sz="2000">
              <a:solidFill>
                <a:srgbClr val="112E54"/>
              </a:solidFill>
              <a:latin typeface="Montserrat"/>
              <a:ea typeface="Montserrat"/>
              <a:cs typeface="Montserrat"/>
              <a:sym typeface="Montserrat"/>
            </a:endParaRPr>
          </a:p>
        </p:txBody>
      </p:sp>
      <p:sp>
        <p:nvSpPr>
          <p:cNvPr id="1323" name="Google Shape;1323;p166"/>
          <p:cNvSpPr txBox="1"/>
          <p:nvPr/>
        </p:nvSpPr>
        <p:spPr>
          <a:xfrm>
            <a:off x="34026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Deploying the application</a:t>
            </a:r>
            <a:endParaRPr>
              <a:solidFill>
                <a:srgbClr val="112E54"/>
              </a:solidFill>
              <a:latin typeface="Inter"/>
              <a:ea typeface="Inter"/>
              <a:cs typeface="Inter"/>
              <a:sym typeface="Inter"/>
            </a:endParaRPr>
          </a:p>
        </p:txBody>
      </p:sp>
      <p:sp>
        <p:nvSpPr>
          <p:cNvPr id="1324" name="Google Shape;1324;p166"/>
          <p:cNvSpPr txBox="1"/>
          <p:nvPr/>
        </p:nvSpPr>
        <p:spPr>
          <a:xfrm>
            <a:off x="3402600" y="3383518"/>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 sz="2000">
                <a:solidFill>
                  <a:srgbClr val="112E54"/>
                </a:solidFill>
                <a:latin typeface="Montserrat"/>
                <a:ea typeface="Montserrat"/>
                <a:cs typeface="Montserrat"/>
                <a:sym typeface="Montserrat"/>
              </a:rPr>
              <a:t>Application</a:t>
            </a:r>
            <a:endParaRPr b="1" sz="2000">
              <a:solidFill>
                <a:srgbClr val="112E54"/>
              </a:solidFill>
              <a:latin typeface="Montserrat"/>
              <a:ea typeface="Montserrat"/>
              <a:cs typeface="Montserrat"/>
              <a:sym typeface="Montserrat"/>
            </a:endParaRPr>
          </a:p>
        </p:txBody>
      </p:sp>
      <p:sp>
        <p:nvSpPr>
          <p:cNvPr id="1325" name="Google Shape;1325;p166"/>
          <p:cNvSpPr txBox="1"/>
          <p:nvPr/>
        </p:nvSpPr>
        <p:spPr>
          <a:xfrm>
            <a:off x="60852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112E54"/>
                </a:solidFill>
                <a:latin typeface="Inter"/>
                <a:ea typeface="Inter"/>
                <a:cs typeface="Inter"/>
                <a:sym typeface="Inter"/>
              </a:rPr>
              <a:t>Deploying monitoring tools</a:t>
            </a:r>
            <a:endParaRPr>
              <a:solidFill>
                <a:srgbClr val="112E54"/>
              </a:solidFill>
              <a:latin typeface="Inter"/>
              <a:ea typeface="Inter"/>
              <a:cs typeface="Inter"/>
              <a:sym typeface="Inter"/>
            </a:endParaRPr>
          </a:p>
        </p:txBody>
      </p:sp>
      <p:sp>
        <p:nvSpPr>
          <p:cNvPr id="1326" name="Google Shape;1326;p166"/>
          <p:cNvSpPr txBox="1"/>
          <p:nvPr/>
        </p:nvSpPr>
        <p:spPr>
          <a:xfrm>
            <a:off x="6085200" y="3383818"/>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Monitoring</a:t>
            </a:r>
            <a:endParaRPr b="1" sz="2000">
              <a:solidFill>
                <a:srgbClr val="112E54"/>
              </a:solidFill>
              <a:latin typeface="Montserrat"/>
              <a:ea typeface="Montserrat"/>
              <a:cs typeface="Montserrat"/>
              <a:sym typeface="Montserrat"/>
            </a:endParaRPr>
          </a:p>
        </p:txBody>
      </p:sp>
      <p:cxnSp>
        <p:nvCxnSpPr>
          <p:cNvPr id="1327" name="Google Shape;1327;p166"/>
          <p:cNvCxnSpPr>
            <a:stCxn id="1316" idx="3"/>
            <a:endCxn id="1318" idx="1"/>
          </p:cNvCxnSpPr>
          <p:nvPr/>
        </p:nvCxnSpPr>
        <p:spPr>
          <a:xfrm>
            <a:off x="3058800" y="1698150"/>
            <a:ext cx="343800" cy="600"/>
          </a:xfrm>
          <a:prstGeom prst="bentConnector3">
            <a:avLst>
              <a:gd fmla="val 50000" name="adj1"/>
            </a:avLst>
          </a:prstGeom>
          <a:noFill/>
          <a:ln cap="flat" cmpd="sng" w="9525">
            <a:solidFill>
              <a:srgbClr val="356B90"/>
            </a:solidFill>
            <a:prstDash val="solid"/>
            <a:round/>
            <a:headEnd len="med" w="med" type="none"/>
            <a:tailEnd len="med" w="med" type="none"/>
          </a:ln>
        </p:spPr>
      </p:cxnSp>
      <p:cxnSp>
        <p:nvCxnSpPr>
          <p:cNvPr id="1328" name="Google Shape;1328;p166"/>
          <p:cNvCxnSpPr>
            <a:stCxn id="1318" idx="3"/>
            <a:endCxn id="1320" idx="1"/>
          </p:cNvCxnSpPr>
          <p:nvPr/>
        </p:nvCxnSpPr>
        <p:spPr>
          <a:xfrm>
            <a:off x="5741400" y="1698150"/>
            <a:ext cx="343800" cy="600"/>
          </a:xfrm>
          <a:prstGeom prst="bentConnector3">
            <a:avLst>
              <a:gd fmla="val 50000" name="adj1"/>
            </a:avLst>
          </a:prstGeom>
          <a:noFill/>
          <a:ln cap="flat" cmpd="sng" w="9525">
            <a:solidFill>
              <a:srgbClr val="356B90"/>
            </a:solidFill>
            <a:prstDash val="solid"/>
            <a:round/>
            <a:headEnd len="med" w="med" type="none"/>
            <a:tailEnd len="med" w="med" type="none"/>
          </a:ln>
        </p:spPr>
      </p:cxnSp>
      <p:cxnSp>
        <p:nvCxnSpPr>
          <p:cNvPr id="1329" name="Google Shape;1329;p166"/>
          <p:cNvCxnSpPr>
            <a:stCxn id="1319" idx="2"/>
            <a:endCxn id="1322" idx="0"/>
          </p:cNvCxnSpPr>
          <p:nvPr/>
        </p:nvCxnSpPr>
        <p:spPr>
          <a:xfrm rot="5400000">
            <a:off x="4158150" y="286924"/>
            <a:ext cx="827700" cy="5365200"/>
          </a:xfrm>
          <a:prstGeom prst="bentConnector3">
            <a:avLst>
              <a:gd fmla="val 50009" name="adj1"/>
            </a:avLst>
          </a:prstGeom>
          <a:noFill/>
          <a:ln cap="flat" cmpd="sng" w="9525">
            <a:solidFill>
              <a:srgbClr val="356B90"/>
            </a:solidFill>
            <a:prstDash val="solid"/>
            <a:round/>
            <a:headEnd len="med" w="med" type="none"/>
            <a:tailEnd len="med" w="med" type="none"/>
          </a:ln>
        </p:spPr>
      </p:cxnSp>
      <p:cxnSp>
        <p:nvCxnSpPr>
          <p:cNvPr id="1330" name="Google Shape;1330;p166"/>
          <p:cNvCxnSpPr>
            <a:stCxn id="1322" idx="3"/>
            <a:endCxn id="1324" idx="1"/>
          </p:cNvCxnSpPr>
          <p:nvPr/>
        </p:nvCxnSpPr>
        <p:spPr>
          <a:xfrm>
            <a:off x="3058800" y="3620818"/>
            <a:ext cx="343800" cy="600"/>
          </a:xfrm>
          <a:prstGeom prst="bentConnector3">
            <a:avLst>
              <a:gd fmla="val 50000" name="adj1"/>
            </a:avLst>
          </a:prstGeom>
          <a:noFill/>
          <a:ln cap="flat" cmpd="sng" w="9525">
            <a:solidFill>
              <a:srgbClr val="356B90"/>
            </a:solidFill>
            <a:prstDash val="solid"/>
            <a:round/>
            <a:headEnd len="med" w="med" type="none"/>
            <a:tailEnd len="med" w="med" type="none"/>
          </a:ln>
        </p:spPr>
      </p:cxnSp>
      <p:cxnSp>
        <p:nvCxnSpPr>
          <p:cNvPr id="1331" name="Google Shape;1331;p166"/>
          <p:cNvCxnSpPr>
            <a:stCxn id="1324" idx="3"/>
            <a:endCxn id="1326" idx="1"/>
          </p:cNvCxnSpPr>
          <p:nvPr/>
        </p:nvCxnSpPr>
        <p:spPr>
          <a:xfrm>
            <a:off x="5741400" y="3620818"/>
            <a:ext cx="343800" cy="600"/>
          </a:xfrm>
          <a:prstGeom prst="bentConnector3">
            <a:avLst>
              <a:gd fmla="val 50000" name="adj1"/>
            </a:avLst>
          </a:prstGeom>
          <a:noFill/>
          <a:ln cap="flat" cmpd="sng" w="9525">
            <a:solidFill>
              <a:srgbClr val="356B90"/>
            </a:solidFill>
            <a:prstDash val="solid"/>
            <a:round/>
            <a:headEnd len="med" w="med" type="none"/>
            <a:tailEnd len="med" w="med" type="none"/>
          </a:ln>
        </p:spPr>
      </p:cxnSp>
      <p:sp>
        <p:nvSpPr>
          <p:cNvPr id="1332" name="Google Shape;1332;p166"/>
          <p:cNvSpPr txBox="1"/>
          <p:nvPr/>
        </p:nvSpPr>
        <p:spPr>
          <a:xfrm>
            <a:off x="774575" y="1460850"/>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Provision</a:t>
            </a:r>
            <a:endParaRPr b="1" sz="2000">
              <a:solidFill>
                <a:srgbClr val="112E54"/>
              </a:solidFill>
              <a:latin typeface="Montserrat"/>
              <a:ea typeface="Montserrat"/>
              <a:cs typeface="Montserrat"/>
              <a:sym typeface="Montserrat"/>
            </a:endParaRPr>
          </a:p>
        </p:txBody>
      </p:sp>
      <p:sp>
        <p:nvSpPr>
          <p:cNvPr id="1333" name="Google Shape;1333;p166"/>
          <p:cNvSpPr txBox="1"/>
          <p:nvPr/>
        </p:nvSpPr>
        <p:spPr>
          <a:xfrm>
            <a:off x="3457175" y="1460850"/>
            <a:ext cx="2338800" cy="474600"/>
          </a:xfrm>
          <a:prstGeom prst="rect">
            <a:avLst/>
          </a:prstGeom>
          <a:solidFill>
            <a:srgbClr val="EFEFEF"/>
          </a:solidFill>
          <a:ln cap="flat" cmpd="sng" w="9525">
            <a:solidFill>
              <a:srgbClr val="356B9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112E54"/>
                </a:solidFill>
                <a:latin typeface="Montserrat"/>
                <a:ea typeface="Montserrat"/>
                <a:cs typeface="Montserrat"/>
                <a:sym typeface="Montserrat"/>
              </a:rPr>
              <a:t>Install</a:t>
            </a:r>
            <a:endParaRPr b="1" sz="2000">
              <a:solidFill>
                <a:srgbClr val="112E54"/>
              </a:solidFill>
              <a:latin typeface="Montserrat"/>
              <a:ea typeface="Montserrat"/>
              <a:cs typeface="Montserrat"/>
              <a:sym typeface="Montserrat"/>
            </a:endParaRPr>
          </a:p>
        </p:txBody>
      </p:sp>
      <p:sp>
        <p:nvSpPr>
          <p:cNvPr id="1334" name="Google Shape;1334;p166"/>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 name="Shape 1338"/>
        <p:cNvGrpSpPr/>
        <p:nvPr/>
      </p:nvGrpSpPr>
      <p:grpSpPr>
        <a:xfrm>
          <a:off x="0" y="0"/>
          <a:ext cx="0" cy="0"/>
          <a:chOff x="0" y="0"/>
          <a:chExt cx="0" cy="0"/>
        </a:xfrm>
      </p:grpSpPr>
      <p:sp>
        <p:nvSpPr>
          <p:cNvPr id="1339" name="Google Shape;1339;p16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Control Plane</a:t>
            </a:r>
            <a:endParaRPr/>
          </a:p>
        </p:txBody>
      </p:sp>
      <p:pic>
        <p:nvPicPr>
          <p:cNvPr id="1340" name="Google Shape;1340;p167"/>
          <p:cNvPicPr preferRelativeResize="0"/>
          <p:nvPr/>
        </p:nvPicPr>
        <p:blipFill>
          <a:blip r:embed="rId3">
            <a:alphaModFix/>
          </a:blip>
          <a:stretch>
            <a:fillRect/>
          </a:stretch>
        </p:blipFill>
        <p:spPr>
          <a:xfrm>
            <a:off x="2199863" y="1017725"/>
            <a:ext cx="4744280" cy="3820975"/>
          </a:xfrm>
          <a:prstGeom prst="rect">
            <a:avLst/>
          </a:prstGeom>
          <a:noFill/>
          <a:ln>
            <a:noFill/>
          </a:ln>
        </p:spPr>
      </p:pic>
      <p:sp>
        <p:nvSpPr>
          <p:cNvPr id="1341" name="Google Shape;1341;p167"/>
          <p:cNvSpPr/>
          <p:nvPr/>
        </p:nvSpPr>
        <p:spPr>
          <a:xfrm>
            <a:off x="2280800" y="2286000"/>
            <a:ext cx="1839000" cy="1932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67"/>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168"/>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the networking</a:t>
            </a:r>
            <a:endParaRPr/>
          </a:p>
        </p:txBody>
      </p:sp>
      <p:pic>
        <p:nvPicPr>
          <p:cNvPr id="1348" name="Google Shape;1348;p168"/>
          <p:cNvPicPr preferRelativeResize="0"/>
          <p:nvPr/>
        </p:nvPicPr>
        <p:blipFill>
          <a:blip r:embed="rId3">
            <a:alphaModFix/>
          </a:blip>
          <a:stretch>
            <a:fillRect/>
          </a:stretch>
        </p:blipFill>
        <p:spPr>
          <a:xfrm>
            <a:off x="2199863" y="1017725"/>
            <a:ext cx="4744280" cy="3820975"/>
          </a:xfrm>
          <a:prstGeom prst="rect">
            <a:avLst/>
          </a:prstGeom>
          <a:noFill/>
          <a:ln>
            <a:noFill/>
          </a:ln>
        </p:spPr>
      </p:pic>
      <p:sp>
        <p:nvSpPr>
          <p:cNvPr id="1349" name="Google Shape;1349;p168"/>
          <p:cNvSpPr/>
          <p:nvPr/>
        </p:nvSpPr>
        <p:spPr>
          <a:xfrm>
            <a:off x="3837300" y="2363925"/>
            <a:ext cx="1482900" cy="157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68"/>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169"/>
          <p:cNvSpPr txBox="1"/>
          <p:nvPr>
            <p:ph type="title"/>
          </p:nvPr>
        </p:nvSpPr>
        <p:spPr>
          <a:xfrm>
            <a:off x="713225" y="445025"/>
            <a:ext cx="57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traffic routing</a:t>
            </a:r>
            <a:endParaRPr/>
          </a:p>
        </p:txBody>
      </p:sp>
      <p:pic>
        <p:nvPicPr>
          <p:cNvPr id="1356" name="Google Shape;1356;p169"/>
          <p:cNvPicPr preferRelativeResize="0"/>
          <p:nvPr/>
        </p:nvPicPr>
        <p:blipFill>
          <a:blip r:embed="rId3">
            <a:alphaModFix/>
          </a:blip>
          <a:stretch>
            <a:fillRect/>
          </a:stretch>
        </p:blipFill>
        <p:spPr>
          <a:xfrm>
            <a:off x="2825275" y="1017725"/>
            <a:ext cx="3591600" cy="3820974"/>
          </a:xfrm>
          <a:prstGeom prst="rect">
            <a:avLst/>
          </a:prstGeom>
          <a:noFill/>
          <a:ln>
            <a:noFill/>
          </a:ln>
        </p:spPr>
      </p:pic>
      <p:sp>
        <p:nvSpPr>
          <p:cNvPr id="1357" name="Google Shape;1357;p169"/>
          <p:cNvSpPr/>
          <p:nvPr/>
        </p:nvSpPr>
        <p:spPr>
          <a:xfrm>
            <a:off x="3144750" y="1537850"/>
            <a:ext cx="1739100" cy="5727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69"/>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70"/>
          <p:cNvSpPr txBox="1"/>
          <p:nvPr>
            <p:ph type="title"/>
          </p:nvPr>
        </p:nvSpPr>
        <p:spPr>
          <a:xfrm>
            <a:off x="713225" y="445025"/>
            <a:ext cx="57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Setting up storage providers</a:t>
            </a:r>
            <a:endParaRPr/>
          </a:p>
        </p:txBody>
      </p:sp>
      <p:pic>
        <p:nvPicPr>
          <p:cNvPr id="1364" name="Google Shape;1364;p170"/>
          <p:cNvPicPr preferRelativeResize="0"/>
          <p:nvPr/>
        </p:nvPicPr>
        <p:blipFill>
          <a:blip r:embed="rId3">
            <a:alphaModFix/>
          </a:blip>
          <a:stretch>
            <a:fillRect/>
          </a:stretch>
        </p:blipFill>
        <p:spPr>
          <a:xfrm>
            <a:off x="2825275" y="1017725"/>
            <a:ext cx="3591600" cy="3820974"/>
          </a:xfrm>
          <a:prstGeom prst="rect">
            <a:avLst/>
          </a:prstGeom>
          <a:noFill/>
          <a:ln>
            <a:noFill/>
          </a:ln>
        </p:spPr>
      </p:pic>
      <p:sp>
        <p:nvSpPr>
          <p:cNvPr id="1365" name="Google Shape;1365;p170"/>
          <p:cNvSpPr/>
          <p:nvPr/>
        </p:nvSpPr>
        <p:spPr>
          <a:xfrm>
            <a:off x="3198250" y="3112075"/>
            <a:ext cx="2854500" cy="157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70"/>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71"/>
          <p:cNvSpPr txBox="1"/>
          <p:nvPr>
            <p:ph type="title"/>
          </p:nvPr>
        </p:nvSpPr>
        <p:spPr>
          <a:xfrm>
            <a:off x="713225" y="445025"/>
            <a:ext cx="570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Deploying the application</a:t>
            </a:r>
            <a:endParaRPr/>
          </a:p>
        </p:txBody>
      </p:sp>
      <p:pic>
        <p:nvPicPr>
          <p:cNvPr id="1372" name="Google Shape;1372;p171"/>
          <p:cNvPicPr preferRelativeResize="0"/>
          <p:nvPr/>
        </p:nvPicPr>
        <p:blipFill>
          <a:blip r:embed="rId3">
            <a:alphaModFix/>
          </a:blip>
          <a:stretch>
            <a:fillRect/>
          </a:stretch>
        </p:blipFill>
        <p:spPr>
          <a:xfrm>
            <a:off x="2825275" y="1017725"/>
            <a:ext cx="3591600" cy="3820974"/>
          </a:xfrm>
          <a:prstGeom prst="rect">
            <a:avLst/>
          </a:prstGeom>
          <a:noFill/>
          <a:ln>
            <a:noFill/>
          </a:ln>
        </p:spPr>
      </p:pic>
      <p:sp>
        <p:nvSpPr>
          <p:cNvPr id="1373" name="Google Shape;1373;p171"/>
          <p:cNvSpPr/>
          <p:nvPr/>
        </p:nvSpPr>
        <p:spPr>
          <a:xfrm>
            <a:off x="3714750" y="2488625"/>
            <a:ext cx="2135400" cy="654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71"/>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72"/>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Problems Faced</a:t>
            </a:r>
            <a:endParaRPr/>
          </a:p>
        </p:txBody>
      </p:sp>
      <p:pic>
        <p:nvPicPr>
          <p:cNvPr id="1380" name="Google Shape;1380;p172"/>
          <p:cNvPicPr preferRelativeResize="0"/>
          <p:nvPr/>
        </p:nvPicPr>
        <p:blipFill>
          <a:blip r:embed="rId3">
            <a:alphaModFix/>
          </a:blip>
          <a:stretch>
            <a:fillRect/>
          </a:stretch>
        </p:blipFill>
        <p:spPr>
          <a:xfrm>
            <a:off x="664974" y="1672650"/>
            <a:ext cx="7814050" cy="2047299"/>
          </a:xfrm>
          <a:prstGeom prst="rect">
            <a:avLst/>
          </a:prstGeom>
          <a:noFill/>
          <a:ln cap="flat" cmpd="sng" w="76200">
            <a:solidFill>
              <a:srgbClr val="666666"/>
            </a:solidFill>
            <a:prstDash val="solid"/>
            <a:round/>
            <a:headEnd len="sm" w="sm" type="none"/>
            <a:tailEnd len="sm" w="sm" type="none"/>
          </a:ln>
        </p:spPr>
      </p:pic>
      <p:sp>
        <p:nvSpPr>
          <p:cNvPr id="1381" name="Google Shape;1381;p172"/>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173"/>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Problems Faced</a:t>
            </a:r>
            <a:endParaRPr/>
          </a:p>
        </p:txBody>
      </p:sp>
      <p:pic>
        <p:nvPicPr>
          <p:cNvPr id="1387" name="Google Shape;1387;p173"/>
          <p:cNvPicPr preferRelativeResize="0"/>
          <p:nvPr/>
        </p:nvPicPr>
        <p:blipFill>
          <a:blip r:embed="rId3">
            <a:alphaModFix/>
          </a:blip>
          <a:stretch>
            <a:fillRect/>
          </a:stretch>
        </p:blipFill>
        <p:spPr>
          <a:xfrm>
            <a:off x="1102025" y="1361988"/>
            <a:ext cx="6939950" cy="2949474"/>
          </a:xfrm>
          <a:prstGeom prst="rect">
            <a:avLst/>
          </a:prstGeom>
          <a:noFill/>
          <a:ln cap="flat" cmpd="sng" w="76200">
            <a:solidFill>
              <a:srgbClr val="666666"/>
            </a:solidFill>
            <a:prstDash val="solid"/>
            <a:round/>
            <a:headEnd len="sm" w="sm" type="none"/>
            <a:tailEnd len="sm" w="sm" type="none"/>
          </a:ln>
        </p:spPr>
      </p:pic>
      <p:sp>
        <p:nvSpPr>
          <p:cNvPr id="1388" name="Google Shape;1388;p173"/>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147"/>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pic>
        <p:nvPicPr>
          <p:cNvPr id="1026" name="Google Shape;1026;p147"/>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027" name="Google Shape;1027;p147"/>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17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Works</a:t>
            </a:r>
            <a:endParaRPr/>
          </a:p>
        </p:txBody>
      </p:sp>
      <p:sp>
        <p:nvSpPr>
          <p:cNvPr id="1394" name="Google Shape;1394;p174"/>
          <p:cNvSpPr txBox="1"/>
          <p:nvPr/>
        </p:nvSpPr>
        <p:spPr>
          <a:xfrm>
            <a:off x="904788" y="1426563"/>
            <a:ext cx="779100" cy="5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999999"/>
                </a:solidFill>
                <a:latin typeface="Montserrat"/>
                <a:ea typeface="Montserrat"/>
                <a:cs typeface="Montserrat"/>
                <a:sym typeface="Montserrat"/>
              </a:rPr>
              <a:t>01</a:t>
            </a:r>
            <a:endParaRPr b="1" sz="3000">
              <a:solidFill>
                <a:srgbClr val="999999"/>
              </a:solidFill>
              <a:latin typeface="Montserrat"/>
              <a:ea typeface="Montserrat"/>
              <a:cs typeface="Montserrat"/>
              <a:sym typeface="Montserrat"/>
            </a:endParaRPr>
          </a:p>
        </p:txBody>
      </p:sp>
      <p:sp>
        <p:nvSpPr>
          <p:cNvPr id="1395" name="Google Shape;1395;p174"/>
          <p:cNvSpPr txBox="1"/>
          <p:nvPr/>
        </p:nvSpPr>
        <p:spPr>
          <a:xfrm>
            <a:off x="1683898" y="1426563"/>
            <a:ext cx="65553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Continuous Delivery</a:t>
            </a:r>
            <a:endParaRPr b="1" sz="2000">
              <a:solidFill>
                <a:srgbClr val="112E54"/>
              </a:solidFill>
              <a:latin typeface="Montserrat"/>
              <a:ea typeface="Montserrat"/>
              <a:cs typeface="Montserrat"/>
              <a:sym typeface="Montserrat"/>
            </a:endParaRPr>
          </a:p>
        </p:txBody>
      </p:sp>
      <p:sp>
        <p:nvSpPr>
          <p:cNvPr id="1396" name="Google Shape;1396;p174"/>
          <p:cNvSpPr txBox="1"/>
          <p:nvPr/>
        </p:nvSpPr>
        <p:spPr>
          <a:xfrm>
            <a:off x="904788" y="2368775"/>
            <a:ext cx="779100" cy="5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999999"/>
                </a:solidFill>
                <a:latin typeface="Montserrat"/>
                <a:ea typeface="Montserrat"/>
                <a:cs typeface="Montserrat"/>
                <a:sym typeface="Montserrat"/>
              </a:rPr>
              <a:t>0</a:t>
            </a:r>
            <a:r>
              <a:rPr b="1" lang="en" sz="3000">
                <a:solidFill>
                  <a:srgbClr val="999999"/>
                </a:solidFill>
                <a:latin typeface="Montserrat"/>
                <a:ea typeface="Montserrat"/>
                <a:cs typeface="Montserrat"/>
                <a:sym typeface="Montserrat"/>
              </a:rPr>
              <a:t>2</a:t>
            </a:r>
            <a:endParaRPr b="1" sz="3000">
              <a:solidFill>
                <a:srgbClr val="999999"/>
              </a:solidFill>
              <a:latin typeface="Montserrat"/>
              <a:ea typeface="Montserrat"/>
              <a:cs typeface="Montserrat"/>
              <a:sym typeface="Montserrat"/>
            </a:endParaRPr>
          </a:p>
        </p:txBody>
      </p:sp>
      <p:sp>
        <p:nvSpPr>
          <p:cNvPr id="1397" name="Google Shape;1397;p174"/>
          <p:cNvSpPr txBox="1"/>
          <p:nvPr/>
        </p:nvSpPr>
        <p:spPr>
          <a:xfrm>
            <a:off x="904788" y="3310988"/>
            <a:ext cx="779100" cy="5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999999"/>
                </a:solidFill>
                <a:latin typeface="Montserrat"/>
                <a:ea typeface="Montserrat"/>
                <a:cs typeface="Montserrat"/>
                <a:sym typeface="Montserrat"/>
              </a:rPr>
              <a:t>03</a:t>
            </a:r>
            <a:endParaRPr b="1" sz="3000">
              <a:solidFill>
                <a:srgbClr val="999999"/>
              </a:solidFill>
              <a:latin typeface="Montserrat"/>
              <a:ea typeface="Montserrat"/>
              <a:cs typeface="Montserrat"/>
              <a:sym typeface="Montserrat"/>
            </a:endParaRPr>
          </a:p>
        </p:txBody>
      </p:sp>
      <p:sp>
        <p:nvSpPr>
          <p:cNvPr id="1398" name="Google Shape;1398;p174"/>
          <p:cNvSpPr txBox="1"/>
          <p:nvPr/>
        </p:nvSpPr>
        <p:spPr>
          <a:xfrm>
            <a:off x="1683888" y="1855862"/>
            <a:ext cx="6555300" cy="34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a:solidFill>
                  <a:srgbClr val="112E54"/>
                </a:solidFill>
                <a:latin typeface="Inter"/>
                <a:ea typeface="Inter"/>
                <a:cs typeface="Inter"/>
                <a:sym typeface="Inter"/>
              </a:rPr>
              <a:t>easier to add new components into the cluster</a:t>
            </a:r>
            <a:endParaRPr>
              <a:solidFill>
                <a:srgbClr val="112E54"/>
              </a:solidFill>
              <a:latin typeface="Inter"/>
              <a:ea typeface="Inter"/>
              <a:cs typeface="Inter"/>
              <a:sym typeface="Inter"/>
            </a:endParaRPr>
          </a:p>
        </p:txBody>
      </p:sp>
      <p:sp>
        <p:nvSpPr>
          <p:cNvPr id="1399" name="Google Shape;1399;p174"/>
          <p:cNvSpPr txBox="1"/>
          <p:nvPr/>
        </p:nvSpPr>
        <p:spPr>
          <a:xfrm>
            <a:off x="1683877" y="2368775"/>
            <a:ext cx="65553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Automated Provisioning Tools</a:t>
            </a:r>
            <a:endParaRPr b="1" sz="2000">
              <a:solidFill>
                <a:srgbClr val="112E54"/>
              </a:solidFill>
              <a:latin typeface="Montserrat"/>
              <a:ea typeface="Montserrat"/>
              <a:cs typeface="Montserrat"/>
              <a:sym typeface="Montserrat"/>
            </a:endParaRPr>
          </a:p>
        </p:txBody>
      </p:sp>
      <p:sp>
        <p:nvSpPr>
          <p:cNvPr id="1400" name="Google Shape;1400;p174"/>
          <p:cNvSpPr txBox="1"/>
          <p:nvPr/>
        </p:nvSpPr>
        <p:spPr>
          <a:xfrm>
            <a:off x="1683888" y="3740288"/>
            <a:ext cx="6555300" cy="34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a</a:t>
            </a:r>
            <a:r>
              <a:rPr lang="en">
                <a:solidFill>
                  <a:srgbClr val="112E54"/>
                </a:solidFill>
                <a:latin typeface="Inter"/>
                <a:ea typeface="Inter"/>
                <a:cs typeface="Inter"/>
                <a:sym typeface="Inter"/>
              </a:rPr>
              <a:t>ccess controls, securing network channels</a:t>
            </a:r>
            <a:endParaRPr>
              <a:solidFill>
                <a:srgbClr val="112E54"/>
              </a:solidFill>
              <a:latin typeface="Inter"/>
              <a:ea typeface="Inter"/>
              <a:cs typeface="Inter"/>
              <a:sym typeface="Inter"/>
            </a:endParaRPr>
          </a:p>
        </p:txBody>
      </p:sp>
      <p:sp>
        <p:nvSpPr>
          <p:cNvPr id="1401" name="Google Shape;1401;p174"/>
          <p:cNvSpPr txBox="1"/>
          <p:nvPr/>
        </p:nvSpPr>
        <p:spPr>
          <a:xfrm>
            <a:off x="1683888" y="3310988"/>
            <a:ext cx="6555300" cy="5055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Security</a:t>
            </a:r>
            <a:endParaRPr b="1" sz="2000">
              <a:solidFill>
                <a:srgbClr val="112E54"/>
              </a:solidFill>
              <a:latin typeface="Montserrat"/>
              <a:ea typeface="Montserrat"/>
              <a:cs typeface="Montserrat"/>
              <a:sym typeface="Montserrat"/>
            </a:endParaRPr>
          </a:p>
        </p:txBody>
      </p:sp>
      <p:sp>
        <p:nvSpPr>
          <p:cNvPr id="1402" name="Google Shape;1402;p174"/>
          <p:cNvSpPr txBox="1"/>
          <p:nvPr/>
        </p:nvSpPr>
        <p:spPr>
          <a:xfrm>
            <a:off x="1683900" y="2798075"/>
            <a:ext cx="6555300" cy="34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reduce the manual effort required for setting up new nodes</a:t>
            </a:r>
            <a:endParaRPr>
              <a:solidFill>
                <a:srgbClr val="112E54"/>
              </a:solidFill>
              <a:latin typeface="Inter"/>
              <a:ea typeface="Inter"/>
              <a:cs typeface="Inter"/>
              <a:sym typeface="Inter"/>
            </a:endParaRPr>
          </a:p>
        </p:txBody>
      </p:sp>
      <p:sp>
        <p:nvSpPr>
          <p:cNvPr id="1403" name="Google Shape;1403;p174"/>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 name="Shape 1407"/>
        <p:cNvGrpSpPr/>
        <p:nvPr/>
      </p:nvGrpSpPr>
      <p:grpSpPr>
        <a:xfrm>
          <a:off x="0" y="0"/>
          <a:ext cx="0" cy="0"/>
          <a:chOff x="0" y="0"/>
          <a:chExt cx="0" cy="0"/>
        </a:xfrm>
      </p:grpSpPr>
      <p:sp>
        <p:nvSpPr>
          <p:cNvPr id="1408" name="Google Shape;1408;p17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graphicFrame>
        <p:nvGraphicFramePr>
          <p:cNvPr id="1409" name="Google Shape;1409;p175"/>
          <p:cNvGraphicFramePr/>
          <p:nvPr/>
        </p:nvGraphicFramePr>
        <p:xfrm>
          <a:off x="720000" y="1554075"/>
          <a:ext cx="3000000" cy="3000000"/>
        </p:xfrm>
        <a:graphic>
          <a:graphicData uri="http://schemas.openxmlformats.org/drawingml/2006/table">
            <a:tbl>
              <a:tblPr>
                <a:noFill/>
                <a:tableStyleId>{B98542BC-7962-4BD0-8119-BE68352F33A1}</a:tableStyleId>
              </a:tblPr>
              <a:tblGrid>
                <a:gridCol w="3254875"/>
                <a:gridCol w="4449125"/>
              </a:tblGrid>
              <a:tr h="449350">
                <a:tc rowSpan="2">
                  <a:txBody>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On-premise</a:t>
                      </a:r>
                      <a:endParaRPr b="1" sz="2000">
                        <a:solidFill>
                          <a:srgbClr val="112E54"/>
                        </a:solidFill>
                        <a:latin typeface="Montserrat"/>
                        <a:ea typeface="Montserrat"/>
                        <a:cs typeface="Montserrat"/>
                        <a:sym typeface="Montserrat"/>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Needed in some situations</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r>
              <a:tr h="449350">
                <a:tc vMerge="1"/>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Harder to implement</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r>
              <a:tr h="449350">
                <a:tc rowSpan="2">
                  <a:txBody>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Setup and Deploy</a:t>
                      </a:r>
                      <a:endParaRPr b="1" sz="2000">
                        <a:solidFill>
                          <a:srgbClr val="112E54"/>
                        </a:solidFill>
                        <a:latin typeface="Montserrat"/>
                        <a:ea typeface="Montserrat"/>
                        <a:cs typeface="Montserrat"/>
                        <a:sym typeface="Montserrat"/>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Deployed on cloud providers</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r>
              <a:tr h="512175">
                <a:tc vMerge="1"/>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Deploy on NTU servers</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r>
              <a:tr h="449350">
                <a:tc rowSpan="2">
                  <a:txBody>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Package</a:t>
                      </a:r>
                      <a:endParaRPr b="1" sz="2000">
                        <a:solidFill>
                          <a:srgbClr val="112E54"/>
                        </a:solidFill>
                        <a:latin typeface="Montserrat"/>
                        <a:ea typeface="Montserrat"/>
                        <a:cs typeface="Montserrat"/>
                        <a:sym typeface="Montserrat"/>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Package</a:t>
                      </a:r>
                      <a:r>
                        <a:rPr lang="en">
                          <a:solidFill>
                            <a:srgbClr val="112E54"/>
                          </a:solidFill>
                          <a:latin typeface="Inter"/>
                          <a:ea typeface="Inter"/>
                          <a:cs typeface="Inter"/>
                          <a:sym typeface="Inter"/>
                        </a:rPr>
                        <a:t> deployment in Helm</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r>
              <a:tr h="449350">
                <a:tc vMerge="1"/>
                <a:tc>
                  <a:txBody>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Allows for better workflow</a:t>
                      </a:r>
                      <a:endParaRPr>
                        <a:solidFill>
                          <a:srgbClr val="112E54"/>
                        </a:solidFill>
                        <a:latin typeface="Inter"/>
                        <a:ea typeface="Inter"/>
                        <a:cs typeface="Inter"/>
                        <a:sym typeface="Inter"/>
                      </a:endParaRPr>
                    </a:p>
                  </a:txBody>
                  <a:tcPr marT="91425" marB="91425" marR="91425" marL="91425" anchor="ctr">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D9D9D9"/>
                    </a:solidFill>
                  </a:tcPr>
                </a:tc>
              </a:tr>
            </a:tbl>
          </a:graphicData>
        </a:graphic>
      </p:graphicFrame>
      <p:sp>
        <p:nvSpPr>
          <p:cNvPr id="1410" name="Google Shape;1410;p175"/>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4" name="Shape 1414"/>
        <p:cNvGrpSpPr/>
        <p:nvPr/>
      </p:nvGrpSpPr>
      <p:grpSpPr>
        <a:xfrm>
          <a:off x="0" y="0"/>
          <a:ext cx="0" cy="0"/>
          <a:chOff x="0" y="0"/>
          <a:chExt cx="0" cy="0"/>
        </a:xfrm>
      </p:grpSpPr>
      <p:sp>
        <p:nvSpPr>
          <p:cNvPr id="1415" name="Google Shape;1415;p17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1416" name="Google Shape;1416;p176"/>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17" name="Google Shape;1417;p176" title="FYP Video Demo.mp4">
            <a:hlinkClick r:id="rId3"/>
          </p:cNvPr>
          <p:cNvPicPr preferRelativeResize="0"/>
          <p:nvPr/>
        </p:nvPicPr>
        <p:blipFill>
          <a:blip r:embed="rId4">
            <a:alphaModFix/>
          </a:blip>
          <a:stretch>
            <a:fillRect/>
          </a:stretch>
        </p:blipFill>
        <p:spPr>
          <a:xfrm>
            <a:off x="1449213" y="1126850"/>
            <a:ext cx="6245575" cy="3429000"/>
          </a:xfrm>
          <a:prstGeom prst="rect">
            <a:avLst/>
          </a:prstGeom>
          <a:noFill/>
          <a:ln cap="flat" cmpd="sng" w="76200">
            <a:solidFill>
              <a:srgbClr val="666666"/>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7"/>
                                        </p:tgtEl>
                                        <p:attrNameLst>
                                          <p:attrName>style.visibility</p:attrName>
                                        </p:attrNameLst>
                                      </p:cBhvr>
                                      <p:to>
                                        <p:strVal val="visible"/>
                                      </p:to>
                                    </p:set>
                                    <p:animEffect filter="fade" transition="in">
                                      <p:cBhvr>
                                        <p:cTn dur="1000"/>
                                        <p:tgtEl>
                                          <p:spTgt spid="14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148"/>
          <p:cNvSpPr txBox="1"/>
          <p:nvPr>
            <p:ph type="title"/>
          </p:nvPr>
        </p:nvSpPr>
        <p:spPr>
          <a:xfrm>
            <a:off x="713225" y="445025"/>
            <a:ext cx="626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Automatic Speech Recognition (ASR)</a:t>
            </a:r>
            <a:endParaRPr/>
          </a:p>
          <a:p>
            <a:pPr indent="0" lvl="0" marL="0" rtl="0" algn="l">
              <a:spcBef>
                <a:spcPts val="0"/>
              </a:spcBef>
              <a:spcAft>
                <a:spcPts val="0"/>
              </a:spcAft>
              <a:buNone/>
            </a:pPr>
            <a:r>
              <a:t/>
            </a:r>
            <a:endParaRPr/>
          </a:p>
        </p:txBody>
      </p:sp>
      <p:pic>
        <p:nvPicPr>
          <p:cNvPr id="1033" name="Google Shape;1033;p148"/>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034" name="Google Shape;1034;p148"/>
          <p:cNvSpPr/>
          <p:nvPr/>
        </p:nvSpPr>
        <p:spPr>
          <a:xfrm>
            <a:off x="4193025" y="3283475"/>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48"/>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149"/>
          <p:cNvSpPr txBox="1"/>
          <p:nvPr>
            <p:ph type="title"/>
          </p:nvPr>
        </p:nvSpPr>
        <p:spPr>
          <a:xfrm>
            <a:off x="713225" y="445025"/>
            <a:ext cx="629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Automatic Speech Recognition (ASR)</a:t>
            </a:r>
            <a:endParaRPr/>
          </a:p>
        </p:txBody>
      </p:sp>
      <p:grpSp>
        <p:nvGrpSpPr>
          <p:cNvPr id="1041" name="Google Shape;1041;p149"/>
          <p:cNvGrpSpPr/>
          <p:nvPr/>
        </p:nvGrpSpPr>
        <p:grpSpPr>
          <a:xfrm>
            <a:off x="4876280" y="1639982"/>
            <a:ext cx="3432984" cy="2776768"/>
            <a:chOff x="4792505" y="1359457"/>
            <a:chExt cx="3432984" cy="2776768"/>
          </a:xfrm>
        </p:grpSpPr>
        <p:sp>
          <p:nvSpPr>
            <p:cNvPr id="1042" name="Google Shape;1042;p149"/>
            <p:cNvSpPr/>
            <p:nvPr/>
          </p:nvSpPr>
          <p:spPr>
            <a:xfrm>
              <a:off x="5433500" y="3678425"/>
              <a:ext cx="2151000" cy="4578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149"/>
            <p:cNvGrpSpPr/>
            <p:nvPr/>
          </p:nvGrpSpPr>
          <p:grpSpPr>
            <a:xfrm>
              <a:off x="4792505" y="1359457"/>
              <a:ext cx="3432984" cy="2496295"/>
              <a:chOff x="331763" y="414153"/>
              <a:chExt cx="6903246" cy="5019697"/>
            </a:xfrm>
          </p:grpSpPr>
          <p:sp>
            <p:nvSpPr>
              <p:cNvPr id="1044" name="Google Shape;1044;p14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4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cap="flat" cmpd="sng" w="9525">
                <a:solidFill>
                  <a:srgbClr val="3E28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4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047" name="Google Shape;1047;p149"/>
          <p:cNvPicPr preferRelativeResize="0"/>
          <p:nvPr/>
        </p:nvPicPr>
        <p:blipFill>
          <a:blip r:embed="rId3">
            <a:alphaModFix/>
          </a:blip>
          <a:stretch>
            <a:fillRect/>
          </a:stretch>
        </p:blipFill>
        <p:spPr>
          <a:xfrm>
            <a:off x="4988400" y="1775300"/>
            <a:ext cx="3208750" cy="1867201"/>
          </a:xfrm>
          <a:prstGeom prst="rect">
            <a:avLst/>
          </a:prstGeom>
          <a:noFill/>
          <a:ln>
            <a:noFill/>
          </a:ln>
        </p:spPr>
      </p:pic>
      <p:sp>
        <p:nvSpPr>
          <p:cNvPr id="1048" name="Google Shape;1048;p149"/>
          <p:cNvSpPr/>
          <p:nvPr/>
        </p:nvSpPr>
        <p:spPr>
          <a:xfrm>
            <a:off x="713225" y="1766738"/>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49"/>
          <p:cNvSpPr/>
          <p:nvPr/>
        </p:nvSpPr>
        <p:spPr>
          <a:xfrm>
            <a:off x="713225" y="2881363"/>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49"/>
          <p:cNvSpPr txBox="1"/>
          <p:nvPr/>
        </p:nvSpPr>
        <p:spPr>
          <a:xfrm flipH="1">
            <a:off x="1291722" y="1749638"/>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Based on Kaldi</a:t>
            </a:r>
            <a:endParaRPr b="1" sz="2000">
              <a:solidFill>
                <a:srgbClr val="112E54"/>
              </a:solidFill>
              <a:latin typeface="Montserrat"/>
              <a:ea typeface="Montserrat"/>
              <a:cs typeface="Montserrat"/>
              <a:sym typeface="Montserrat"/>
            </a:endParaRPr>
          </a:p>
        </p:txBody>
      </p:sp>
      <p:sp>
        <p:nvSpPr>
          <p:cNvPr id="1051" name="Google Shape;1051;p149"/>
          <p:cNvSpPr txBox="1"/>
          <p:nvPr/>
        </p:nvSpPr>
        <p:spPr>
          <a:xfrm flipH="1">
            <a:off x="1291734" y="2117327"/>
            <a:ext cx="227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Open source speech recognition toolkit</a:t>
            </a:r>
            <a:endParaRPr>
              <a:solidFill>
                <a:srgbClr val="112E54"/>
              </a:solidFill>
              <a:latin typeface="Inter"/>
              <a:ea typeface="Inter"/>
              <a:cs typeface="Inter"/>
              <a:sym typeface="Inter"/>
            </a:endParaRPr>
          </a:p>
        </p:txBody>
      </p:sp>
      <p:sp>
        <p:nvSpPr>
          <p:cNvPr id="1052" name="Google Shape;1052;p149"/>
          <p:cNvSpPr txBox="1"/>
          <p:nvPr/>
        </p:nvSpPr>
        <p:spPr>
          <a:xfrm flipH="1">
            <a:off x="1291748" y="2866627"/>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Speech to text</a:t>
            </a:r>
            <a:endParaRPr b="1" sz="2000">
              <a:solidFill>
                <a:srgbClr val="112E54"/>
              </a:solidFill>
              <a:latin typeface="Montserrat"/>
              <a:ea typeface="Montserrat"/>
              <a:cs typeface="Montserrat"/>
              <a:sym typeface="Montserrat"/>
            </a:endParaRPr>
          </a:p>
        </p:txBody>
      </p:sp>
      <p:sp>
        <p:nvSpPr>
          <p:cNvPr id="1053" name="Google Shape;1053;p149"/>
          <p:cNvSpPr txBox="1"/>
          <p:nvPr/>
        </p:nvSpPr>
        <p:spPr>
          <a:xfrm flipH="1">
            <a:off x="1291750" y="3234317"/>
            <a:ext cx="227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Able to transcribe a mixture of languages</a:t>
            </a:r>
            <a:endParaRPr>
              <a:solidFill>
                <a:srgbClr val="112E54"/>
              </a:solidFill>
              <a:latin typeface="Inter"/>
              <a:ea typeface="Inter"/>
              <a:cs typeface="Inter"/>
              <a:sym typeface="Inter"/>
            </a:endParaRPr>
          </a:p>
        </p:txBody>
      </p:sp>
      <p:sp>
        <p:nvSpPr>
          <p:cNvPr id="1054" name="Google Shape;1054;p149"/>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150"/>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	</a:t>
            </a:r>
            <a:endParaRPr/>
          </a:p>
        </p:txBody>
      </p:sp>
      <p:sp>
        <p:nvSpPr>
          <p:cNvPr id="1060" name="Google Shape;1060;p150"/>
          <p:cNvSpPr txBox="1"/>
          <p:nvPr/>
        </p:nvSpPr>
        <p:spPr>
          <a:xfrm>
            <a:off x="2387175" y="1891800"/>
            <a:ext cx="5507700" cy="60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Deployment work exists cloud provider platforms</a:t>
            </a:r>
            <a:endParaRPr>
              <a:solidFill>
                <a:srgbClr val="112E54"/>
              </a:solidFill>
              <a:latin typeface="Inter"/>
              <a:ea typeface="Inter"/>
              <a:cs typeface="Inter"/>
              <a:sym typeface="Inter"/>
            </a:endParaRPr>
          </a:p>
        </p:txBody>
      </p:sp>
      <p:sp>
        <p:nvSpPr>
          <p:cNvPr id="1061" name="Google Shape;1061;p150"/>
          <p:cNvSpPr txBox="1"/>
          <p:nvPr/>
        </p:nvSpPr>
        <p:spPr>
          <a:xfrm>
            <a:off x="2387175" y="3022813"/>
            <a:ext cx="5507700" cy="6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On-premise deployment does provide benefits</a:t>
            </a:r>
            <a:endParaRPr>
              <a:solidFill>
                <a:srgbClr val="112E54"/>
              </a:solidFill>
              <a:latin typeface="Inter"/>
              <a:ea typeface="Inter"/>
              <a:cs typeface="Inter"/>
              <a:sym typeface="Inter"/>
            </a:endParaRPr>
          </a:p>
        </p:txBody>
      </p:sp>
      <p:sp>
        <p:nvSpPr>
          <p:cNvPr id="1062" name="Google Shape;1062;p150"/>
          <p:cNvSpPr txBox="1"/>
          <p:nvPr/>
        </p:nvSpPr>
        <p:spPr>
          <a:xfrm>
            <a:off x="2387175" y="1478075"/>
            <a:ext cx="5507700" cy="486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What about on-premise deployment?</a:t>
            </a:r>
            <a:endParaRPr b="1" sz="2000">
              <a:solidFill>
                <a:srgbClr val="112E54"/>
              </a:solidFill>
              <a:latin typeface="Montserrat"/>
              <a:ea typeface="Montserrat"/>
              <a:cs typeface="Montserrat"/>
              <a:sym typeface="Montserrat"/>
            </a:endParaRPr>
          </a:p>
        </p:txBody>
      </p:sp>
      <p:sp>
        <p:nvSpPr>
          <p:cNvPr id="1063" name="Google Shape;1063;p150"/>
          <p:cNvSpPr txBox="1"/>
          <p:nvPr/>
        </p:nvSpPr>
        <p:spPr>
          <a:xfrm>
            <a:off x="2387175" y="2612112"/>
            <a:ext cx="5507700" cy="486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112E54"/>
                </a:solidFill>
                <a:latin typeface="Montserrat"/>
                <a:ea typeface="Montserrat"/>
                <a:cs typeface="Montserrat"/>
                <a:sym typeface="Montserrat"/>
              </a:rPr>
              <a:t>Need for on-premise deployment</a:t>
            </a:r>
            <a:r>
              <a:rPr b="1" lang="en" sz="2000">
                <a:solidFill>
                  <a:srgbClr val="112E54"/>
                </a:solidFill>
                <a:latin typeface="Montserrat"/>
                <a:ea typeface="Montserrat"/>
                <a:cs typeface="Montserrat"/>
                <a:sym typeface="Montserrat"/>
              </a:rPr>
              <a:t>?</a:t>
            </a:r>
            <a:endParaRPr b="1" sz="2000">
              <a:solidFill>
                <a:srgbClr val="112E54"/>
              </a:solidFill>
              <a:latin typeface="Montserrat"/>
              <a:ea typeface="Montserrat"/>
              <a:cs typeface="Montserrat"/>
              <a:sym typeface="Montserrat"/>
            </a:endParaRPr>
          </a:p>
        </p:txBody>
      </p:sp>
      <p:sp>
        <p:nvSpPr>
          <p:cNvPr id="1064" name="Google Shape;1064;p150"/>
          <p:cNvSpPr/>
          <p:nvPr/>
        </p:nvSpPr>
        <p:spPr>
          <a:xfrm>
            <a:off x="1489625" y="1580738"/>
            <a:ext cx="616800" cy="616800"/>
          </a:xfrm>
          <a:prstGeom prst="ellipse">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50"/>
          <p:cNvSpPr/>
          <p:nvPr/>
        </p:nvSpPr>
        <p:spPr>
          <a:xfrm>
            <a:off x="1489625" y="2711750"/>
            <a:ext cx="616800" cy="616800"/>
          </a:xfrm>
          <a:prstGeom prst="ellipse">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 name="Google Shape;1066;p150"/>
          <p:cNvGrpSpPr/>
          <p:nvPr/>
        </p:nvGrpSpPr>
        <p:grpSpPr>
          <a:xfrm>
            <a:off x="1608175" y="1699468"/>
            <a:ext cx="379704" cy="379354"/>
            <a:chOff x="6974625" y="1969818"/>
            <a:chExt cx="379704" cy="379354"/>
          </a:xfrm>
        </p:grpSpPr>
        <p:sp>
          <p:nvSpPr>
            <p:cNvPr id="1067" name="Google Shape;1067;p150"/>
            <p:cNvSpPr/>
            <p:nvPr/>
          </p:nvSpPr>
          <p:spPr>
            <a:xfrm>
              <a:off x="7047557" y="2313306"/>
              <a:ext cx="233838" cy="19597"/>
            </a:xfrm>
            <a:custGeom>
              <a:rect b="b" l="l" r="r" t="t"/>
              <a:pathLst>
                <a:path extrusionOk="0" h="1006" w="12004">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50"/>
            <p:cNvSpPr/>
            <p:nvPr/>
          </p:nvSpPr>
          <p:spPr>
            <a:xfrm>
              <a:off x="7266588" y="2313306"/>
              <a:ext cx="14805" cy="19597"/>
            </a:xfrm>
            <a:custGeom>
              <a:rect b="b" l="l" r="r" t="t"/>
              <a:pathLst>
                <a:path extrusionOk="0" h="1006" w="76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50"/>
            <p:cNvSpPr/>
            <p:nvPr/>
          </p:nvSpPr>
          <p:spPr>
            <a:xfrm>
              <a:off x="7154385" y="2047095"/>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0"/>
            <p:cNvSpPr/>
            <p:nvPr/>
          </p:nvSpPr>
          <p:spPr>
            <a:xfrm>
              <a:off x="7154385" y="2150143"/>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50"/>
            <p:cNvSpPr/>
            <p:nvPr/>
          </p:nvSpPr>
          <p:spPr>
            <a:xfrm>
              <a:off x="7154385" y="2253191"/>
              <a:ext cx="20064" cy="60135"/>
            </a:xfrm>
            <a:custGeom>
              <a:rect b="b" l="l" r="r" t="t"/>
              <a:pathLst>
                <a:path extrusionOk="0" h="3087" w="1030">
                  <a:moveTo>
                    <a:pt x="1" y="1"/>
                  </a:moveTo>
                  <a:lnTo>
                    <a:pt x="1" y="3087"/>
                  </a:lnTo>
                  <a:lnTo>
                    <a:pt x="1029" y="3087"/>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50"/>
            <p:cNvSpPr/>
            <p:nvPr/>
          </p:nvSpPr>
          <p:spPr>
            <a:xfrm>
              <a:off x="7164456" y="2047095"/>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50"/>
            <p:cNvSpPr/>
            <p:nvPr/>
          </p:nvSpPr>
          <p:spPr>
            <a:xfrm>
              <a:off x="7164456" y="2150143"/>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50"/>
            <p:cNvSpPr/>
            <p:nvPr/>
          </p:nvSpPr>
          <p:spPr>
            <a:xfrm>
              <a:off x="7164456" y="2253191"/>
              <a:ext cx="9993" cy="60135"/>
            </a:xfrm>
            <a:custGeom>
              <a:rect b="b" l="l" r="r" t="t"/>
              <a:pathLst>
                <a:path extrusionOk="0" h="3087" w="513">
                  <a:moveTo>
                    <a:pt x="1" y="1"/>
                  </a:moveTo>
                  <a:lnTo>
                    <a:pt x="1" y="3087"/>
                  </a:lnTo>
                  <a:lnTo>
                    <a:pt x="512" y="3087"/>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50"/>
            <p:cNvSpPr/>
            <p:nvPr/>
          </p:nvSpPr>
          <p:spPr>
            <a:xfrm>
              <a:off x="6980352" y="2078126"/>
              <a:ext cx="368250" cy="72037"/>
            </a:xfrm>
            <a:custGeom>
              <a:rect b="b" l="l" r="r" t="t"/>
              <a:pathLst>
                <a:path extrusionOk="0" h="3698" w="18904">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50"/>
            <p:cNvSpPr/>
            <p:nvPr/>
          </p:nvSpPr>
          <p:spPr>
            <a:xfrm>
              <a:off x="6980352" y="1975078"/>
              <a:ext cx="368250" cy="72037"/>
            </a:xfrm>
            <a:custGeom>
              <a:rect b="b" l="l" r="r" t="t"/>
              <a:pathLst>
                <a:path extrusionOk="0" h="3698" w="18904">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50"/>
            <p:cNvSpPr/>
            <p:nvPr/>
          </p:nvSpPr>
          <p:spPr>
            <a:xfrm>
              <a:off x="6980352" y="2181174"/>
              <a:ext cx="368250" cy="72037"/>
            </a:xfrm>
            <a:custGeom>
              <a:rect b="b" l="l" r="r" t="t"/>
              <a:pathLst>
                <a:path extrusionOk="0" h="3698" w="18904">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50"/>
            <p:cNvSpPr/>
            <p:nvPr/>
          </p:nvSpPr>
          <p:spPr>
            <a:xfrm>
              <a:off x="7329002" y="1975078"/>
              <a:ext cx="19597" cy="72037"/>
            </a:xfrm>
            <a:custGeom>
              <a:rect b="b" l="l" r="r" t="t"/>
              <a:pathLst>
                <a:path extrusionOk="0" h="3698" w="1006">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50"/>
            <p:cNvSpPr/>
            <p:nvPr/>
          </p:nvSpPr>
          <p:spPr>
            <a:xfrm>
              <a:off x="7329002" y="2181174"/>
              <a:ext cx="19597" cy="72037"/>
            </a:xfrm>
            <a:custGeom>
              <a:rect b="b" l="l" r="r" t="t"/>
              <a:pathLst>
                <a:path extrusionOk="0" h="3698" w="1006">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50"/>
            <p:cNvSpPr/>
            <p:nvPr/>
          </p:nvSpPr>
          <p:spPr>
            <a:xfrm>
              <a:off x="7037603" y="1997986"/>
              <a:ext cx="133516" cy="26688"/>
            </a:xfrm>
            <a:custGeom>
              <a:rect b="b" l="l" r="r" t="t"/>
              <a:pathLst>
                <a:path extrusionOk="0" h="1370" w="6854">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50"/>
            <p:cNvSpPr/>
            <p:nvPr/>
          </p:nvSpPr>
          <p:spPr>
            <a:xfrm>
              <a:off x="7141567" y="1997986"/>
              <a:ext cx="29551" cy="26688"/>
            </a:xfrm>
            <a:custGeom>
              <a:rect b="b" l="l" r="r" t="t"/>
              <a:pathLst>
                <a:path extrusionOk="0" h="1370" w="1517">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50"/>
            <p:cNvSpPr/>
            <p:nvPr/>
          </p:nvSpPr>
          <p:spPr>
            <a:xfrm>
              <a:off x="7154969" y="1997986"/>
              <a:ext cx="16149" cy="26688"/>
            </a:xfrm>
            <a:custGeom>
              <a:rect b="b" l="l" r="r" t="t"/>
              <a:pathLst>
                <a:path extrusionOk="0" h="1370" w="829">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50"/>
            <p:cNvSpPr/>
            <p:nvPr/>
          </p:nvSpPr>
          <p:spPr>
            <a:xfrm>
              <a:off x="7037603" y="2101034"/>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50"/>
            <p:cNvSpPr/>
            <p:nvPr/>
          </p:nvSpPr>
          <p:spPr>
            <a:xfrm>
              <a:off x="7141567" y="2101034"/>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50"/>
            <p:cNvSpPr/>
            <p:nvPr/>
          </p:nvSpPr>
          <p:spPr>
            <a:xfrm>
              <a:off x="7154969" y="2101034"/>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50"/>
            <p:cNvSpPr/>
            <p:nvPr/>
          </p:nvSpPr>
          <p:spPr>
            <a:xfrm>
              <a:off x="7037603" y="2204083"/>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50"/>
            <p:cNvSpPr/>
            <p:nvPr/>
          </p:nvSpPr>
          <p:spPr>
            <a:xfrm>
              <a:off x="7141567" y="2204083"/>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50"/>
            <p:cNvSpPr/>
            <p:nvPr/>
          </p:nvSpPr>
          <p:spPr>
            <a:xfrm>
              <a:off x="7154969" y="2204083"/>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50"/>
            <p:cNvSpPr/>
            <p:nvPr/>
          </p:nvSpPr>
          <p:spPr>
            <a:xfrm>
              <a:off x="7143963" y="2302884"/>
              <a:ext cx="41025" cy="40557"/>
            </a:xfrm>
            <a:custGeom>
              <a:rect b="b" l="l" r="r" t="t"/>
              <a:pathLst>
                <a:path extrusionOk="0" h="2082" w="2106">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50"/>
            <p:cNvSpPr/>
            <p:nvPr/>
          </p:nvSpPr>
          <p:spPr>
            <a:xfrm>
              <a:off x="7031876" y="2198355"/>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50"/>
            <p:cNvSpPr/>
            <p:nvPr/>
          </p:nvSpPr>
          <p:spPr>
            <a:xfrm>
              <a:off x="7204545"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50"/>
            <p:cNvSpPr/>
            <p:nvPr/>
          </p:nvSpPr>
          <p:spPr>
            <a:xfrm>
              <a:off x="7229850"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50"/>
            <p:cNvSpPr/>
            <p:nvPr/>
          </p:nvSpPr>
          <p:spPr>
            <a:xfrm>
              <a:off x="7254121" y="2211621"/>
              <a:ext cx="12954" cy="11162"/>
            </a:xfrm>
            <a:custGeom>
              <a:rect b="b" l="l" r="r" t="t"/>
              <a:pathLst>
                <a:path extrusionOk="0" h="573" w="665">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50"/>
            <p:cNvSpPr/>
            <p:nvPr/>
          </p:nvSpPr>
          <p:spPr>
            <a:xfrm>
              <a:off x="7279874" y="2211758"/>
              <a:ext cx="11474" cy="11006"/>
            </a:xfrm>
            <a:custGeom>
              <a:rect b="b" l="l" r="r" t="t"/>
              <a:pathLst>
                <a:path extrusionOk="0" h="565" w="589">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50"/>
            <p:cNvSpPr/>
            <p:nvPr/>
          </p:nvSpPr>
          <p:spPr>
            <a:xfrm>
              <a:off x="7031876" y="1992259"/>
              <a:ext cx="144970" cy="37694"/>
            </a:xfrm>
            <a:custGeom>
              <a:rect b="b" l="l" r="r" t="t"/>
              <a:pathLst>
                <a:path extrusionOk="0" h="1935" w="7442">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50"/>
            <p:cNvSpPr/>
            <p:nvPr/>
          </p:nvSpPr>
          <p:spPr>
            <a:xfrm>
              <a:off x="7204545"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50"/>
            <p:cNvSpPr/>
            <p:nvPr/>
          </p:nvSpPr>
          <p:spPr>
            <a:xfrm>
              <a:off x="7229850"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50"/>
            <p:cNvSpPr/>
            <p:nvPr/>
          </p:nvSpPr>
          <p:spPr>
            <a:xfrm>
              <a:off x="7254569" y="2005661"/>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50"/>
            <p:cNvSpPr/>
            <p:nvPr/>
          </p:nvSpPr>
          <p:spPr>
            <a:xfrm>
              <a:off x="7279874" y="2005661"/>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50"/>
            <p:cNvSpPr/>
            <p:nvPr/>
          </p:nvSpPr>
          <p:spPr>
            <a:xfrm>
              <a:off x="7031876" y="2095307"/>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50"/>
            <p:cNvSpPr/>
            <p:nvPr/>
          </p:nvSpPr>
          <p:spPr>
            <a:xfrm>
              <a:off x="7204545"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50"/>
            <p:cNvSpPr/>
            <p:nvPr/>
          </p:nvSpPr>
          <p:spPr>
            <a:xfrm>
              <a:off x="7229850"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50"/>
            <p:cNvSpPr/>
            <p:nvPr/>
          </p:nvSpPr>
          <p:spPr>
            <a:xfrm>
              <a:off x="7254569" y="2108709"/>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50"/>
            <p:cNvSpPr/>
            <p:nvPr/>
          </p:nvSpPr>
          <p:spPr>
            <a:xfrm>
              <a:off x="7279874" y="2108709"/>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50"/>
            <p:cNvSpPr/>
            <p:nvPr/>
          </p:nvSpPr>
          <p:spPr>
            <a:xfrm>
              <a:off x="6974625" y="1969818"/>
              <a:ext cx="379704" cy="379354"/>
            </a:xfrm>
            <a:custGeom>
              <a:rect b="b" l="l" r="r" t="t"/>
              <a:pathLst>
                <a:path extrusionOk="0" h="19474" w="19492">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150"/>
          <p:cNvGrpSpPr/>
          <p:nvPr/>
        </p:nvGrpSpPr>
        <p:grpSpPr>
          <a:xfrm>
            <a:off x="1628904" y="2830246"/>
            <a:ext cx="338251" cy="379818"/>
            <a:chOff x="4690829" y="3480284"/>
            <a:chExt cx="338251" cy="379818"/>
          </a:xfrm>
        </p:grpSpPr>
        <p:sp>
          <p:nvSpPr>
            <p:cNvPr id="1107" name="Google Shape;1107;p150"/>
            <p:cNvSpPr/>
            <p:nvPr/>
          </p:nvSpPr>
          <p:spPr>
            <a:xfrm>
              <a:off x="4708926" y="3788981"/>
              <a:ext cx="302057" cy="65842"/>
            </a:xfrm>
            <a:custGeom>
              <a:rect b="b" l="l" r="r" t="t"/>
              <a:pathLst>
                <a:path extrusionOk="0" h="3380" w="15506">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50"/>
            <p:cNvSpPr/>
            <p:nvPr/>
          </p:nvSpPr>
          <p:spPr>
            <a:xfrm>
              <a:off x="4970891" y="3788981"/>
              <a:ext cx="40090" cy="65842"/>
            </a:xfrm>
            <a:custGeom>
              <a:rect b="b" l="l" r="r" t="t"/>
              <a:pathLst>
                <a:path extrusionOk="0" h="3380" w="2058">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50"/>
            <p:cNvSpPr/>
            <p:nvPr/>
          </p:nvSpPr>
          <p:spPr>
            <a:xfrm>
              <a:off x="4822513" y="3707789"/>
              <a:ext cx="74901" cy="51544"/>
            </a:xfrm>
            <a:custGeom>
              <a:rect b="b" l="l" r="r" t="t"/>
              <a:pathLst>
                <a:path extrusionOk="0" h="2646" w="3845">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50"/>
            <p:cNvSpPr/>
            <p:nvPr/>
          </p:nvSpPr>
          <p:spPr>
            <a:xfrm>
              <a:off x="4827773" y="3707789"/>
              <a:ext cx="64829" cy="14902"/>
            </a:xfrm>
            <a:custGeom>
              <a:rect b="b" l="l" r="r" t="t"/>
              <a:pathLst>
                <a:path extrusionOk="0" h="765" w="3328">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50"/>
            <p:cNvSpPr/>
            <p:nvPr/>
          </p:nvSpPr>
          <p:spPr>
            <a:xfrm>
              <a:off x="4696556" y="3486011"/>
              <a:ext cx="327264" cy="221799"/>
            </a:xfrm>
            <a:custGeom>
              <a:rect b="b" l="l" r="r" t="t"/>
              <a:pathLst>
                <a:path extrusionOk="0" h="11386" w="1680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50"/>
            <p:cNvSpPr/>
            <p:nvPr/>
          </p:nvSpPr>
          <p:spPr>
            <a:xfrm>
              <a:off x="4991851" y="3486011"/>
              <a:ext cx="31967" cy="221799"/>
            </a:xfrm>
            <a:custGeom>
              <a:rect b="b" l="l" r="r" t="t"/>
              <a:pathLst>
                <a:path extrusionOk="0" h="11386" w="1641">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50"/>
            <p:cNvSpPr/>
            <p:nvPr/>
          </p:nvSpPr>
          <p:spPr>
            <a:xfrm>
              <a:off x="4696556" y="3665420"/>
              <a:ext cx="327264" cy="42388"/>
            </a:xfrm>
            <a:custGeom>
              <a:rect b="b" l="l" r="r" t="t"/>
              <a:pathLst>
                <a:path extrusionOk="0" h="2176" w="1680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50"/>
            <p:cNvSpPr/>
            <p:nvPr/>
          </p:nvSpPr>
          <p:spPr>
            <a:xfrm>
              <a:off x="4991851" y="3665420"/>
              <a:ext cx="31967" cy="42388"/>
            </a:xfrm>
            <a:custGeom>
              <a:rect b="b" l="l" r="r" t="t"/>
              <a:pathLst>
                <a:path extrusionOk="0" h="2176" w="1641">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50"/>
            <p:cNvSpPr/>
            <p:nvPr/>
          </p:nvSpPr>
          <p:spPr>
            <a:xfrm>
              <a:off x="4722328" y="3511315"/>
              <a:ext cx="275720" cy="154126"/>
            </a:xfrm>
            <a:custGeom>
              <a:rect b="b" l="l" r="r" t="t"/>
              <a:pathLst>
                <a:path extrusionOk="0" h="7912" w="14154">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50"/>
            <p:cNvSpPr/>
            <p:nvPr/>
          </p:nvSpPr>
          <p:spPr>
            <a:xfrm>
              <a:off x="4976053" y="3511315"/>
              <a:ext cx="21993" cy="154126"/>
            </a:xfrm>
            <a:custGeom>
              <a:rect b="b" l="l" r="r" t="t"/>
              <a:pathLst>
                <a:path extrusionOk="0" h="7912" w="1129">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50"/>
            <p:cNvSpPr/>
            <p:nvPr/>
          </p:nvSpPr>
          <p:spPr>
            <a:xfrm>
              <a:off x="4843006" y="3681121"/>
              <a:ext cx="33915" cy="11006"/>
            </a:xfrm>
            <a:custGeom>
              <a:rect b="b" l="l" r="r" t="t"/>
              <a:pathLst>
                <a:path extrusionOk="0" h="565" w="1741">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50"/>
            <p:cNvSpPr/>
            <p:nvPr/>
          </p:nvSpPr>
          <p:spPr>
            <a:xfrm>
              <a:off x="4767093" y="3549048"/>
              <a:ext cx="70206" cy="78621"/>
            </a:xfrm>
            <a:custGeom>
              <a:rect b="b" l="l" r="r" t="t"/>
              <a:pathLst>
                <a:path extrusionOk="0" h="4036" w="3604">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50"/>
            <p:cNvSpPr/>
            <p:nvPr/>
          </p:nvSpPr>
          <p:spPr>
            <a:xfrm>
              <a:off x="4767093" y="3563365"/>
              <a:ext cx="27720" cy="28577"/>
            </a:xfrm>
            <a:custGeom>
              <a:rect b="b" l="l" r="r" t="t"/>
              <a:pathLst>
                <a:path extrusionOk="0" h="1467" w="1423">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50"/>
            <p:cNvSpPr/>
            <p:nvPr/>
          </p:nvSpPr>
          <p:spPr>
            <a:xfrm>
              <a:off x="4703647" y="3783254"/>
              <a:ext cx="312498" cy="76849"/>
            </a:xfrm>
            <a:custGeom>
              <a:rect b="b" l="l" r="r" t="t"/>
              <a:pathLst>
                <a:path extrusionOk="0" h="3945" w="16042">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50"/>
            <p:cNvSpPr/>
            <p:nvPr/>
          </p:nvSpPr>
          <p:spPr>
            <a:xfrm>
              <a:off x="4690829" y="3480284"/>
              <a:ext cx="338251" cy="284330"/>
            </a:xfrm>
            <a:custGeom>
              <a:rect b="b" l="l" r="r" t="t"/>
              <a:pathLst>
                <a:path extrusionOk="0" h="14596" w="17364">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50"/>
            <p:cNvSpPr/>
            <p:nvPr/>
          </p:nvSpPr>
          <p:spPr>
            <a:xfrm>
              <a:off x="4760450" y="3806142"/>
              <a:ext cx="18681" cy="11474"/>
            </a:xfrm>
            <a:custGeom>
              <a:rect b="b" l="l" r="r" t="t"/>
              <a:pathLst>
                <a:path extrusionOk="0" h="589" w="959">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50"/>
            <p:cNvSpPr/>
            <p:nvPr/>
          </p:nvSpPr>
          <p:spPr>
            <a:xfrm>
              <a:off x="4790566" y="3806142"/>
              <a:ext cx="18564" cy="11474"/>
            </a:xfrm>
            <a:custGeom>
              <a:rect b="b" l="l" r="r" t="t"/>
              <a:pathLst>
                <a:path extrusionOk="0" h="589" w="953">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50"/>
            <p:cNvSpPr/>
            <p:nvPr/>
          </p:nvSpPr>
          <p:spPr>
            <a:xfrm>
              <a:off x="4820565" y="3806142"/>
              <a:ext cx="19129" cy="11474"/>
            </a:xfrm>
            <a:custGeom>
              <a:rect b="b" l="l" r="r" t="t"/>
              <a:pathLst>
                <a:path extrusionOk="0" h="589" w="982">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50"/>
            <p:cNvSpPr/>
            <p:nvPr/>
          </p:nvSpPr>
          <p:spPr>
            <a:xfrm>
              <a:off x="4851129" y="3806142"/>
              <a:ext cx="18564" cy="11474"/>
            </a:xfrm>
            <a:custGeom>
              <a:rect b="b" l="l" r="r" t="t"/>
              <a:pathLst>
                <a:path extrusionOk="0" h="589" w="953">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50"/>
            <p:cNvSpPr/>
            <p:nvPr/>
          </p:nvSpPr>
          <p:spPr>
            <a:xfrm>
              <a:off x="4881128" y="3806142"/>
              <a:ext cx="18681" cy="11474"/>
            </a:xfrm>
            <a:custGeom>
              <a:rect b="b" l="l" r="r" t="t"/>
              <a:pathLst>
                <a:path extrusionOk="0" h="589" w="959">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50"/>
            <p:cNvSpPr/>
            <p:nvPr/>
          </p:nvSpPr>
          <p:spPr>
            <a:xfrm>
              <a:off x="4911244" y="3806142"/>
              <a:ext cx="19032" cy="11474"/>
            </a:xfrm>
            <a:custGeom>
              <a:rect b="b" l="l" r="r" t="t"/>
              <a:pathLst>
                <a:path extrusionOk="0" h="589" w="977">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50"/>
            <p:cNvSpPr/>
            <p:nvPr/>
          </p:nvSpPr>
          <p:spPr>
            <a:xfrm>
              <a:off x="4940775" y="3806142"/>
              <a:ext cx="18681" cy="11474"/>
            </a:xfrm>
            <a:custGeom>
              <a:rect b="b" l="l" r="r" t="t"/>
              <a:pathLst>
                <a:path extrusionOk="0" h="589" w="959">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50"/>
            <p:cNvSpPr/>
            <p:nvPr/>
          </p:nvSpPr>
          <p:spPr>
            <a:xfrm>
              <a:off x="4760450" y="3826187"/>
              <a:ext cx="18681" cy="11006"/>
            </a:xfrm>
            <a:custGeom>
              <a:rect b="b" l="l" r="r" t="t"/>
              <a:pathLst>
                <a:path extrusionOk="0" h="565" w="959">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50"/>
            <p:cNvSpPr/>
            <p:nvPr/>
          </p:nvSpPr>
          <p:spPr>
            <a:xfrm>
              <a:off x="4790566" y="3826187"/>
              <a:ext cx="18564" cy="11006"/>
            </a:xfrm>
            <a:custGeom>
              <a:rect b="b" l="l" r="r" t="t"/>
              <a:pathLst>
                <a:path extrusionOk="0" h="565" w="953">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50"/>
            <p:cNvSpPr/>
            <p:nvPr/>
          </p:nvSpPr>
          <p:spPr>
            <a:xfrm>
              <a:off x="4820565" y="3826187"/>
              <a:ext cx="19129" cy="11006"/>
            </a:xfrm>
            <a:custGeom>
              <a:rect b="b" l="l" r="r" t="t"/>
              <a:pathLst>
                <a:path extrusionOk="0" h="565" w="982">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50"/>
            <p:cNvSpPr/>
            <p:nvPr/>
          </p:nvSpPr>
          <p:spPr>
            <a:xfrm>
              <a:off x="4851129" y="3826187"/>
              <a:ext cx="18564" cy="11006"/>
            </a:xfrm>
            <a:custGeom>
              <a:rect b="b" l="l" r="r" t="t"/>
              <a:pathLst>
                <a:path extrusionOk="0" h="565" w="953">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50"/>
            <p:cNvSpPr/>
            <p:nvPr/>
          </p:nvSpPr>
          <p:spPr>
            <a:xfrm>
              <a:off x="4881128" y="3826187"/>
              <a:ext cx="18681" cy="11006"/>
            </a:xfrm>
            <a:custGeom>
              <a:rect b="b" l="l" r="r" t="t"/>
              <a:pathLst>
                <a:path extrusionOk="0" h="565" w="959">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50"/>
            <p:cNvSpPr/>
            <p:nvPr/>
          </p:nvSpPr>
          <p:spPr>
            <a:xfrm>
              <a:off x="4911244" y="3826187"/>
              <a:ext cx="19032" cy="11006"/>
            </a:xfrm>
            <a:custGeom>
              <a:rect b="b" l="l" r="r" t="t"/>
              <a:pathLst>
                <a:path extrusionOk="0" h="565" w="977">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50"/>
            <p:cNvSpPr/>
            <p:nvPr/>
          </p:nvSpPr>
          <p:spPr>
            <a:xfrm>
              <a:off x="4940775" y="3826187"/>
              <a:ext cx="18681" cy="11006"/>
            </a:xfrm>
            <a:custGeom>
              <a:rect b="b" l="l" r="r" t="t"/>
              <a:pathLst>
                <a:path extrusionOk="0" h="565" w="959">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36" name="Google Shape;1136;p150"/>
          <p:cNvPicPr preferRelativeResize="0"/>
          <p:nvPr/>
        </p:nvPicPr>
        <p:blipFill>
          <a:blip r:embed="rId3">
            <a:alphaModFix/>
          </a:blip>
          <a:stretch>
            <a:fillRect/>
          </a:stretch>
        </p:blipFill>
        <p:spPr>
          <a:xfrm>
            <a:off x="1939700" y="3837100"/>
            <a:ext cx="1534976" cy="863052"/>
          </a:xfrm>
          <a:prstGeom prst="rect">
            <a:avLst/>
          </a:prstGeom>
          <a:noFill/>
          <a:ln>
            <a:noFill/>
          </a:ln>
        </p:spPr>
      </p:pic>
      <p:pic>
        <p:nvPicPr>
          <p:cNvPr id="1137" name="Google Shape;1137;p150"/>
          <p:cNvPicPr preferRelativeResize="0"/>
          <p:nvPr/>
        </p:nvPicPr>
        <p:blipFill>
          <a:blip r:embed="rId4">
            <a:alphaModFix/>
          </a:blip>
          <a:stretch>
            <a:fillRect/>
          </a:stretch>
        </p:blipFill>
        <p:spPr>
          <a:xfrm>
            <a:off x="3654471" y="4015559"/>
            <a:ext cx="2075581" cy="506122"/>
          </a:xfrm>
          <a:prstGeom prst="rect">
            <a:avLst/>
          </a:prstGeom>
          <a:noFill/>
          <a:ln>
            <a:noFill/>
          </a:ln>
        </p:spPr>
      </p:pic>
      <p:pic>
        <p:nvPicPr>
          <p:cNvPr id="1138" name="Google Shape;1138;p150"/>
          <p:cNvPicPr preferRelativeResize="0"/>
          <p:nvPr/>
        </p:nvPicPr>
        <p:blipFill>
          <a:blip r:embed="rId5">
            <a:alphaModFix/>
          </a:blip>
          <a:stretch>
            <a:fillRect/>
          </a:stretch>
        </p:blipFill>
        <p:spPr>
          <a:xfrm>
            <a:off x="5909849" y="3722625"/>
            <a:ext cx="1294451" cy="1092000"/>
          </a:xfrm>
          <a:prstGeom prst="rect">
            <a:avLst/>
          </a:prstGeom>
          <a:noFill/>
          <a:ln>
            <a:noFill/>
          </a:ln>
        </p:spPr>
      </p:pic>
      <p:sp>
        <p:nvSpPr>
          <p:cNvPr id="1139" name="Google Shape;1139;p150"/>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pic>
        <p:nvPicPr>
          <p:cNvPr id="1144" name="Google Shape;1144;p151"/>
          <p:cNvPicPr preferRelativeResize="0"/>
          <p:nvPr/>
        </p:nvPicPr>
        <p:blipFill>
          <a:blip r:embed="rId3">
            <a:alphaModFix/>
          </a:blip>
          <a:stretch>
            <a:fillRect/>
          </a:stretch>
        </p:blipFill>
        <p:spPr>
          <a:xfrm>
            <a:off x="2867025" y="1140500"/>
            <a:ext cx="3409950" cy="3409950"/>
          </a:xfrm>
          <a:prstGeom prst="rect">
            <a:avLst/>
          </a:prstGeom>
          <a:noFill/>
          <a:ln cap="flat" cmpd="sng" w="9525">
            <a:solidFill>
              <a:srgbClr val="6A90B5"/>
            </a:solidFill>
            <a:prstDash val="solid"/>
            <a:round/>
            <a:headEnd len="sm" w="sm" type="none"/>
            <a:tailEnd len="sm" w="sm" type="none"/>
          </a:ln>
        </p:spPr>
      </p:pic>
      <p:sp>
        <p:nvSpPr>
          <p:cNvPr id="1145" name="Google Shape;1145;p151"/>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on-prem?</a:t>
            </a:r>
            <a:endParaRPr/>
          </a:p>
        </p:txBody>
      </p:sp>
      <p:sp>
        <p:nvSpPr>
          <p:cNvPr id="1146" name="Google Shape;1146;p151"/>
          <p:cNvSpPr txBox="1"/>
          <p:nvPr/>
        </p:nvSpPr>
        <p:spPr>
          <a:xfrm>
            <a:off x="5815800" y="1619000"/>
            <a:ext cx="2189700" cy="615600"/>
          </a:xfrm>
          <a:prstGeom prst="rect">
            <a:avLst/>
          </a:prstGeom>
          <a:solidFill>
            <a:srgbClr val="6A90B5"/>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More control over resources</a:t>
            </a:r>
            <a:endParaRPr>
              <a:solidFill>
                <a:srgbClr val="FFFFFF"/>
              </a:solidFill>
              <a:latin typeface="Montserrat"/>
              <a:ea typeface="Montserrat"/>
              <a:cs typeface="Montserrat"/>
              <a:sym typeface="Montserrat"/>
            </a:endParaRPr>
          </a:p>
        </p:txBody>
      </p:sp>
      <p:sp>
        <p:nvSpPr>
          <p:cNvPr id="1147" name="Google Shape;1147;p151"/>
          <p:cNvSpPr txBox="1"/>
          <p:nvPr/>
        </p:nvSpPr>
        <p:spPr>
          <a:xfrm>
            <a:off x="795875" y="2537675"/>
            <a:ext cx="2535000" cy="615600"/>
          </a:xfrm>
          <a:prstGeom prst="rect">
            <a:avLst/>
          </a:prstGeom>
          <a:solidFill>
            <a:srgbClr val="3A527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Sensitive data can be kept within organisation</a:t>
            </a:r>
            <a:endParaRPr>
              <a:solidFill>
                <a:srgbClr val="FFFFFF"/>
              </a:solidFill>
              <a:latin typeface="Montserrat"/>
              <a:ea typeface="Montserrat"/>
              <a:cs typeface="Montserrat"/>
              <a:sym typeface="Montserrat"/>
            </a:endParaRPr>
          </a:p>
        </p:txBody>
      </p:sp>
      <p:sp>
        <p:nvSpPr>
          <p:cNvPr id="1148" name="Google Shape;1148;p151"/>
          <p:cNvSpPr txBox="1"/>
          <p:nvPr/>
        </p:nvSpPr>
        <p:spPr>
          <a:xfrm>
            <a:off x="5815800" y="3453750"/>
            <a:ext cx="2189700" cy="615600"/>
          </a:xfrm>
          <a:prstGeom prst="rect">
            <a:avLst/>
          </a:prstGeom>
          <a:solidFill>
            <a:srgbClr val="3A527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Operate without the internet</a:t>
            </a:r>
            <a:endParaRPr>
              <a:solidFill>
                <a:srgbClr val="FFFFFF"/>
              </a:solidFill>
              <a:latin typeface="Montserrat"/>
              <a:ea typeface="Montserrat"/>
              <a:cs typeface="Montserrat"/>
              <a:sym typeface="Montserrat"/>
            </a:endParaRPr>
          </a:p>
        </p:txBody>
      </p:sp>
      <p:sp>
        <p:nvSpPr>
          <p:cNvPr id="1149" name="Google Shape;1149;p151"/>
          <p:cNvSpPr/>
          <p:nvPr/>
        </p:nvSpPr>
        <p:spPr>
          <a:xfrm>
            <a:off x="4426951" y="1585876"/>
            <a:ext cx="196725" cy="681849"/>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1</a:t>
            </a:r>
          </a:p>
        </p:txBody>
      </p:sp>
      <p:sp>
        <p:nvSpPr>
          <p:cNvPr id="1150" name="Google Shape;1150;p151"/>
          <p:cNvSpPr/>
          <p:nvPr/>
        </p:nvSpPr>
        <p:spPr>
          <a:xfrm>
            <a:off x="4371065" y="2537674"/>
            <a:ext cx="401850" cy="61560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2</a:t>
            </a:r>
          </a:p>
        </p:txBody>
      </p:sp>
      <p:sp>
        <p:nvSpPr>
          <p:cNvPr id="1151" name="Google Shape;1151;p151"/>
          <p:cNvSpPr/>
          <p:nvPr/>
        </p:nvSpPr>
        <p:spPr>
          <a:xfrm>
            <a:off x="4373190" y="3423224"/>
            <a:ext cx="397611" cy="62587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3</a:t>
            </a:r>
          </a:p>
        </p:txBody>
      </p:sp>
      <p:sp>
        <p:nvSpPr>
          <p:cNvPr id="1152" name="Google Shape;1152;p151"/>
          <p:cNvSpPr txBox="1"/>
          <p:nvPr>
            <p:ph idx="12" type="sldNum"/>
          </p:nvPr>
        </p:nvSpPr>
        <p:spPr>
          <a:xfrm>
            <a:off x="8595309" y="4829476"/>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152"/>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Docker</a:t>
            </a:r>
            <a:endParaRPr/>
          </a:p>
        </p:txBody>
      </p:sp>
      <p:pic>
        <p:nvPicPr>
          <p:cNvPr id="1158" name="Google Shape;1158;p152"/>
          <p:cNvPicPr preferRelativeResize="0"/>
          <p:nvPr/>
        </p:nvPicPr>
        <p:blipFill>
          <a:blip r:embed="rId3">
            <a:alphaModFix/>
          </a:blip>
          <a:stretch>
            <a:fillRect/>
          </a:stretch>
        </p:blipFill>
        <p:spPr>
          <a:xfrm>
            <a:off x="1155950" y="1017725"/>
            <a:ext cx="6832100" cy="3820975"/>
          </a:xfrm>
          <a:prstGeom prst="rect">
            <a:avLst/>
          </a:prstGeom>
          <a:noFill/>
          <a:ln>
            <a:noFill/>
          </a:ln>
        </p:spPr>
      </p:pic>
      <p:sp>
        <p:nvSpPr>
          <p:cNvPr id="1159" name="Google Shape;1159;p152"/>
          <p:cNvSpPr/>
          <p:nvPr/>
        </p:nvSpPr>
        <p:spPr>
          <a:xfrm>
            <a:off x="3019700" y="2546163"/>
            <a:ext cx="723000" cy="764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52"/>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153"/>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Docker</a:t>
            </a:r>
            <a:endParaRPr/>
          </a:p>
        </p:txBody>
      </p:sp>
      <p:sp>
        <p:nvSpPr>
          <p:cNvPr id="1166" name="Google Shape;1166;p153"/>
          <p:cNvSpPr txBox="1"/>
          <p:nvPr/>
        </p:nvSpPr>
        <p:spPr>
          <a:xfrm flipH="1">
            <a:off x="1298475" y="1290225"/>
            <a:ext cx="4211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b="1" lang="en" sz="2000">
                <a:solidFill>
                  <a:srgbClr val="112E54"/>
                </a:solidFill>
                <a:latin typeface="Montserrat"/>
                <a:ea typeface="Montserrat"/>
                <a:cs typeface="Montserrat"/>
                <a:sym typeface="Montserrat"/>
              </a:rPr>
              <a:t>Containerisation Technology</a:t>
            </a:r>
            <a:endParaRPr b="1" sz="2000">
              <a:solidFill>
                <a:srgbClr val="112E54"/>
              </a:solidFill>
              <a:latin typeface="Montserrat"/>
              <a:ea typeface="Montserrat"/>
              <a:cs typeface="Montserrat"/>
              <a:sym typeface="Montserrat"/>
            </a:endParaRPr>
          </a:p>
        </p:txBody>
      </p:sp>
      <p:sp>
        <p:nvSpPr>
          <p:cNvPr id="1167" name="Google Shape;1167;p153"/>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Benefits</a:t>
            </a:r>
            <a:endParaRPr b="1" sz="2000">
              <a:solidFill>
                <a:srgbClr val="112E54"/>
              </a:solidFill>
              <a:latin typeface="Montserrat"/>
              <a:ea typeface="Montserrat"/>
              <a:cs typeface="Montserrat"/>
              <a:sym typeface="Montserrat"/>
            </a:endParaRPr>
          </a:p>
        </p:txBody>
      </p:sp>
      <p:sp>
        <p:nvSpPr>
          <p:cNvPr id="1168" name="Google Shape;1168;p153"/>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112E54"/>
                </a:solidFill>
                <a:latin typeface="Montserrat"/>
                <a:ea typeface="Montserrat"/>
                <a:cs typeface="Montserrat"/>
                <a:sym typeface="Montserrat"/>
              </a:rPr>
              <a:t>Alternatives</a:t>
            </a:r>
            <a:endParaRPr b="1" sz="2000">
              <a:solidFill>
                <a:srgbClr val="112E54"/>
              </a:solidFill>
              <a:latin typeface="Montserrat"/>
              <a:ea typeface="Montserrat"/>
              <a:cs typeface="Montserrat"/>
              <a:sym typeface="Montserrat"/>
            </a:endParaRPr>
          </a:p>
        </p:txBody>
      </p:sp>
      <p:sp>
        <p:nvSpPr>
          <p:cNvPr id="1169" name="Google Shape;1169;p153"/>
          <p:cNvSpPr txBox="1"/>
          <p:nvPr/>
        </p:nvSpPr>
        <p:spPr>
          <a:xfrm flipH="1">
            <a:off x="1298526" y="1657925"/>
            <a:ext cx="41262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2E54"/>
                </a:solidFill>
                <a:latin typeface="Inter"/>
                <a:ea typeface="Inter"/>
                <a:cs typeface="Inter"/>
                <a:sym typeface="Inter"/>
              </a:rPr>
              <a:t>Lightweight virtualisation of application environment</a:t>
            </a:r>
            <a:endParaRPr>
              <a:solidFill>
                <a:srgbClr val="112E54"/>
              </a:solidFill>
              <a:latin typeface="Inter"/>
              <a:ea typeface="Inter"/>
              <a:cs typeface="Inter"/>
              <a:sym typeface="Inter"/>
            </a:endParaRPr>
          </a:p>
        </p:txBody>
      </p:sp>
      <p:sp>
        <p:nvSpPr>
          <p:cNvPr id="1170" name="Google Shape;1170;p153"/>
          <p:cNvSpPr txBox="1"/>
          <p:nvPr/>
        </p:nvSpPr>
        <p:spPr>
          <a:xfrm flipH="1">
            <a:off x="1298492" y="3891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More community support and resources</a:t>
            </a:r>
            <a:endParaRPr>
              <a:solidFill>
                <a:srgbClr val="112E54"/>
              </a:solidFill>
              <a:latin typeface="Inter"/>
              <a:ea typeface="Inter"/>
              <a:cs typeface="Inter"/>
              <a:sym typeface="Inter"/>
            </a:endParaRPr>
          </a:p>
        </p:txBody>
      </p:sp>
      <p:sp>
        <p:nvSpPr>
          <p:cNvPr id="1171" name="Google Shape;1171;p153"/>
          <p:cNvSpPr txBox="1"/>
          <p:nvPr/>
        </p:nvSpPr>
        <p:spPr>
          <a:xfrm flipH="1">
            <a:off x="1298525" y="2774900"/>
            <a:ext cx="4211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112E54"/>
                </a:solidFill>
                <a:latin typeface="Inter"/>
                <a:ea typeface="Inter"/>
                <a:cs typeface="Inter"/>
                <a:sym typeface="Inter"/>
              </a:rPr>
              <a:t>Podman, Buildah, CRI-O</a:t>
            </a:r>
            <a:endParaRPr>
              <a:solidFill>
                <a:srgbClr val="112E54"/>
              </a:solidFill>
              <a:latin typeface="Inter"/>
              <a:ea typeface="Inter"/>
              <a:cs typeface="Inter"/>
              <a:sym typeface="Inter"/>
            </a:endParaRPr>
          </a:p>
          <a:p>
            <a:pPr indent="0" lvl="0" marL="0" rtl="0" algn="l">
              <a:lnSpc>
                <a:spcPct val="115000"/>
              </a:lnSpc>
              <a:spcBef>
                <a:spcPts val="0"/>
              </a:spcBef>
              <a:spcAft>
                <a:spcPts val="0"/>
              </a:spcAft>
              <a:buNone/>
            </a:pPr>
            <a:r>
              <a:t/>
            </a:r>
            <a:endParaRPr>
              <a:solidFill>
                <a:srgbClr val="112E54"/>
              </a:solidFill>
              <a:latin typeface="Inter"/>
              <a:ea typeface="Inter"/>
              <a:cs typeface="Inter"/>
              <a:sym typeface="Inter"/>
            </a:endParaRPr>
          </a:p>
        </p:txBody>
      </p:sp>
      <p:sp>
        <p:nvSpPr>
          <p:cNvPr id="1172" name="Google Shape;1172;p153"/>
          <p:cNvSpPr/>
          <p:nvPr/>
        </p:nvSpPr>
        <p:spPr>
          <a:xfrm>
            <a:off x="720000" y="2421950"/>
            <a:ext cx="294000" cy="294000"/>
          </a:xfrm>
          <a:prstGeom prst="ellipse">
            <a:avLst/>
          </a:prstGeom>
          <a:solidFill>
            <a:srgbClr val="999999"/>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53"/>
          <p:cNvSpPr/>
          <p:nvPr/>
        </p:nvSpPr>
        <p:spPr>
          <a:xfrm>
            <a:off x="720000" y="1307325"/>
            <a:ext cx="294000" cy="294000"/>
          </a:xfrm>
          <a:prstGeom prst="ellipse">
            <a:avLst/>
          </a:prstGeom>
          <a:solidFill>
            <a:srgbClr val="EFEFEF"/>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53"/>
          <p:cNvSpPr/>
          <p:nvPr/>
        </p:nvSpPr>
        <p:spPr>
          <a:xfrm>
            <a:off x="720000" y="3536575"/>
            <a:ext cx="294000" cy="294000"/>
          </a:xfrm>
          <a:prstGeom prst="ellipse">
            <a:avLst/>
          </a:prstGeom>
          <a:solidFill>
            <a:srgbClr val="000000"/>
          </a:solidFill>
          <a:ln cap="flat" cmpd="sng" w="9525">
            <a:solidFill>
              <a:srgbClr val="112E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5" name="Google Shape;1175;p153"/>
          <p:cNvPicPr preferRelativeResize="0"/>
          <p:nvPr/>
        </p:nvPicPr>
        <p:blipFill>
          <a:blip r:embed="rId3">
            <a:alphaModFix/>
          </a:blip>
          <a:stretch>
            <a:fillRect/>
          </a:stretch>
        </p:blipFill>
        <p:spPr>
          <a:xfrm>
            <a:off x="5839300" y="2355800"/>
            <a:ext cx="2591450" cy="1943575"/>
          </a:xfrm>
          <a:prstGeom prst="rect">
            <a:avLst/>
          </a:prstGeom>
          <a:noFill/>
          <a:ln>
            <a:noFill/>
          </a:ln>
        </p:spPr>
      </p:pic>
      <p:sp>
        <p:nvSpPr>
          <p:cNvPr id="1176" name="Google Shape;1176;p153"/>
          <p:cNvSpPr txBox="1"/>
          <p:nvPr>
            <p:ph idx="12" type="sldNum"/>
          </p:nvPr>
        </p:nvSpPr>
        <p:spPr>
          <a:xfrm>
            <a:off x="8595309" y="4829476"/>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